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62" r:id="rId4"/>
    <p:sldId id="263" r:id="rId5"/>
    <p:sldId id="259" r:id="rId6"/>
    <p:sldId id="265" r:id="rId7"/>
    <p:sldId id="266" r:id="rId8"/>
    <p:sldId id="267" r:id="rId9"/>
    <p:sldId id="268" r:id="rId10"/>
    <p:sldId id="269" r:id="rId11"/>
    <p:sldId id="270" r:id="rId12"/>
    <p:sldId id="264" r:id="rId13"/>
    <p:sldId id="261" r:id="rId14"/>
    <p:sldId id="258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BB4848-998E-4350-8AC8-201955879809}" v="2" dt="2018-05-15T17:02:17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1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9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1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1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9117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50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0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51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6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0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9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0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1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2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3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6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6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03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854" y="623571"/>
            <a:ext cx="11911913" cy="130470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Data Privacy by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505" y="4777380"/>
            <a:ext cx="3977198" cy="1209763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cs typeface="Calibri"/>
              </a:rPr>
              <a:t>Jenelys Cox, MLIS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cs typeface="Calibri"/>
              </a:rPr>
              <a:t>Institutional Repository Manager &amp; Application Support Technician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cs typeface="Calibri"/>
              </a:rPr>
              <a:t>University of Denver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C81CF52-8EC2-7F43-AFBE-AFFF003CC985}"/>
              </a:ext>
            </a:extLst>
          </p:cNvPr>
          <p:cNvSpPr txBox="1">
            <a:spLocks/>
          </p:cNvSpPr>
          <p:nvPr/>
        </p:nvSpPr>
        <p:spPr>
          <a:xfrm>
            <a:off x="7323438" y="4771032"/>
            <a:ext cx="3977198" cy="12097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bg2"/>
                </a:solidFill>
                <a:cs typeface="Calibri"/>
              </a:rPr>
              <a:t>Nicole Johnson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bg2"/>
                </a:solidFill>
                <a:cs typeface="Calibri"/>
              </a:rPr>
              <a:t>Product Manager, Digital Commons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bg2"/>
                </a:solidFill>
                <a:cs typeface="Calibri"/>
              </a:rPr>
              <a:t>bepress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7176B-58C0-A543-8C02-1206A597836F}"/>
              </a:ext>
            </a:extLst>
          </p:cNvPr>
          <p:cNvSpPr txBox="1"/>
          <p:nvPr/>
        </p:nvSpPr>
        <p:spPr>
          <a:xfrm>
            <a:off x="537901" y="1927978"/>
            <a:ext cx="1076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Expanding Security for bepress Users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FD22F-38BE-400F-A053-56A58602C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1" y="452718"/>
            <a:ext cx="9740279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 Light"/>
              </a:rPr>
              <a:t>bepress and GDPR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93481-C60F-499D-94EF-94025F189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46" y="2454247"/>
            <a:ext cx="5518375" cy="424311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altLang="en-US" sz="2400" dirty="0"/>
              <a:t>GDPR teams in different business units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altLang="en-US" sz="2400" dirty="0"/>
              <a:t>Technology, legal and privacy specialists, project managers, product owners, communications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altLang="en-US" sz="2400" dirty="0"/>
              <a:t>Inventory of systems, owners, and PD status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400" dirty="0"/>
              <a:t>Developing EU clarity and guidance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400" dirty="0"/>
              <a:t>Published vs. non-published information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400" dirty="0"/>
              <a:t>Centrally stored vs. copied and duplicated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400" dirty="0"/>
              <a:t>Stringent Privacy-by-Design development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400" dirty="0"/>
              <a:t>Appropriate format of SAR requests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400" dirty="0"/>
              <a:t>Informational Privacy Policies</a:t>
            </a:r>
          </a:p>
          <a:p>
            <a:pPr marL="0" indent="0">
              <a:spcBef>
                <a:spcPts val="700"/>
              </a:spcBef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endParaRPr lang="en-US" altLang="en-US" sz="2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D4A71F9-CDD2-4845-BBF9-98C08C39DDEA}"/>
              </a:ext>
            </a:extLst>
          </p:cNvPr>
          <p:cNvSpPr txBox="1">
            <a:spLocks/>
          </p:cNvSpPr>
          <p:nvPr/>
        </p:nvSpPr>
        <p:spPr>
          <a:xfrm>
            <a:off x="5876721" y="2602879"/>
            <a:ext cx="5874137" cy="3945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700"/>
              </a:spcBef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endParaRPr lang="en-US" altLang="en-US" sz="2400" dirty="0"/>
          </a:p>
          <a:p>
            <a:pPr marL="0" indent="0" algn="ctr">
              <a:spcBef>
                <a:spcPts val="700"/>
              </a:spcBef>
              <a:buClr>
                <a:schemeClr val="tx1">
                  <a:lumMod val="50000"/>
                  <a:lumOff val="50000"/>
                </a:schemeClr>
              </a:buClr>
              <a:buFont typeface="Wingdings 3" charset="2"/>
              <a:buNone/>
              <a:defRPr/>
            </a:pPr>
            <a:r>
              <a:rPr lang="en-US" altLang="en-US" sz="2400" b="1" dirty="0"/>
              <a:t>Process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altLang="en-US" sz="2400" dirty="0"/>
              <a:t>Data Privacy Register and PD inventory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altLang="en-US" sz="2400" dirty="0"/>
              <a:t>Translated GDPR demands into questionnaire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altLang="en-US" sz="2400" dirty="0"/>
              <a:t>Business, Technology, Security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altLang="en-US" sz="2400" dirty="0"/>
              <a:t>Review with experts to identify gaps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altLang="en-US" sz="2400" dirty="0"/>
              <a:t>Create and execute GDPR remediation plans</a:t>
            </a:r>
          </a:p>
          <a:p>
            <a:pPr marL="400050" lvl="1" indent="0" algn="ctr"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r>
              <a:rPr lang="en-US" altLang="en-US" sz="2200" b="1" dirty="0"/>
              <a:t>Address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altLang="en-US" sz="2400" dirty="0"/>
              <a:t>Assess PD inventory: necessary and valuable only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altLang="en-US" sz="2400" dirty="0"/>
              <a:t>Assess any places where we can improve infrastructure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altLang="en-US" sz="2400" dirty="0"/>
              <a:t>Privacy-by-Design</a:t>
            </a:r>
          </a:p>
        </p:txBody>
      </p:sp>
    </p:spTree>
    <p:extLst>
      <p:ext uri="{BB962C8B-B14F-4D97-AF65-F5344CB8AC3E}">
        <p14:creationId xmlns:p14="http://schemas.microsoft.com/office/powerpoint/2010/main" val="4044658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cs typeface="Calibri Light"/>
              </a:rPr>
              <a:t>Privacy and </a:t>
            </a:r>
            <a:r>
              <a:rPr lang="en-US" sz="8000">
                <a:cs typeface="Calibri Light"/>
              </a:rPr>
              <a:t>Library Policies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982077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FD22F-38BE-400F-A053-56A58602C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 Light"/>
              </a:rPr>
              <a:t>Where We Are @ DU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93481-C60F-499D-94EF-94025F189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cs typeface="Calibri"/>
              </a:rPr>
              <a:t>Campus IT has been looking into GDPR compliance</a:t>
            </a:r>
          </a:p>
          <a:p>
            <a:pPr lvl="1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cs typeface="Calibri"/>
              </a:rPr>
              <a:t>Vendor products</a:t>
            </a:r>
          </a:p>
          <a:p>
            <a:pPr lvl="1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cs typeface="Calibri"/>
              </a:rPr>
              <a:t>Home-grown products</a:t>
            </a:r>
          </a:p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cs typeface="Calibri"/>
              </a:rPr>
              <a:t>Library is just getting started</a:t>
            </a:r>
          </a:p>
          <a:p>
            <a:pPr lvl="1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cs typeface="Calibri"/>
              </a:rPr>
              <a:t>Form a task force</a:t>
            </a:r>
          </a:p>
          <a:p>
            <a:pPr lvl="1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cs typeface="Calibri"/>
              </a:rPr>
              <a:t>Data audit</a:t>
            </a:r>
          </a:p>
          <a:p>
            <a:pPr lvl="1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cs typeface="Calibri"/>
              </a:rPr>
              <a:t>Rewrite our privacy policies</a:t>
            </a:r>
          </a:p>
          <a:p>
            <a:pPr lvl="1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cs typeface="Calibri"/>
              </a:rPr>
              <a:t>Make those polices easily accessible</a:t>
            </a:r>
          </a:p>
          <a:p>
            <a:pPr lvl="2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cs typeface="Calibri"/>
              </a:rPr>
              <a:t>Natural language</a:t>
            </a:r>
          </a:p>
          <a:p>
            <a:pPr lvl="2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cs typeface="Calibri"/>
              </a:rPr>
              <a:t>Easy to find</a:t>
            </a:r>
          </a:p>
        </p:txBody>
      </p:sp>
    </p:spTree>
    <p:extLst>
      <p:ext uri="{BB962C8B-B14F-4D97-AF65-F5344CB8AC3E}">
        <p14:creationId xmlns:p14="http://schemas.microsoft.com/office/powerpoint/2010/main" val="1079329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FD22F-38BE-400F-A053-56A58602C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 Light"/>
              </a:rPr>
              <a:t>Considerations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8B9104B-D3F2-4370-B632-2CC5E3D1CDB4}"/>
              </a:ext>
            </a:extLst>
          </p:cNvPr>
          <p:cNvSpPr txBox="1">
            <a:spLocks/>
          </p:cNvSpPr>
          <p:nvPr/>
        </p:nvSpPr>
        <p:spPr>
          <a:xfrm>
            <a:off x="839788" y="2406877"/>
            <a:ext cx="5157787" cy="506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>
                <a:cs typeface="Calibri"/>
              </a:rPr>
              <a:t>Broad Scope (Policy)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29E1BE1-4A61-482E-8CB0-6D10D5900561}"/>
              </a:ext>
            </a:extLst>
          </p:cNvPr>
          <p:cNvSpPr txBox="1">
            <a:spLocks/>
          </p:cNvSpPr>
          <p:nvPr/>
        </p:nvSpPr>
        <p:spPr>
          <a:xfrm>
            <a:off x="839788" y="2940503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cs typeface="Calibri"/>
              </a:rPr>
              <a:t>Transparency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cs typeface="Calibri"/>
              </a:rPr>
              <a:t>Do patrons know we have data?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cs typeface="Calibri"/>
              </a:rPr>
              <a:t>Autonomy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cs typeface="Calibri"/>
              </a:rPr>
              <a:t>Can patrons choose what data they give us?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cs typeface="Calibri"/>
              </a:rPr>
              <a:t>Security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cs typeface="Calibri"/>
              </a:rPr>
              <a:t>Are the platforms we're using adequate to protect patron privacy?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E7CBB5A-9AE7-4AA1-85B3-9844EA80C3CD}"/>
              </a:ext>
            </a:extLst>
          </p:cNvPr>
          <p:cNvSpPr txBox="1">
            <a:spLocks/>
          </p:cNvSpPr>
          <p:nvPr/>
        </p:nvSpPr>
        <p:spPr>
          <a:xfrm>
            <a:off x="5990771" y="2406877"/>
            <a:ext cx="5364617" cy="5064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>
                <a:cs typeface="Calibri"/>
              </a:rPr>
              <a:t>Narrow Scope (Data audit)</a:t>
            </a:r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966144B7-5F89-49F9-9534-9F0C5E69710D}"/>
              </a:ext>
            </a:extLst>
          </p:cNvPr>
          <p:cNvSpPr txBox="1">
            <a:spLocks/>
          </p:cNvSpPr>
          <p:nvPr/>
        </p:nvSpPr>
        <p:spPr>
          <a:xfrm>
            <a:off x="6172200" y="2949575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cs typeface="Calibri"/>
              </a:rPr>
              <a:t>What do we collect?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cs typeface="Calibri"/>
              </a:rPr>
              <a:t>Patron accounts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cs typeface="Calibri"/>
              </a:rPr>
              <a:t>Proxies, websites, chat records, &amp; logs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cs typeface="Calibri"/>
              </a:rPr>
              <a:t>Usability, student success, &amp; library use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cs typeface="Calibri"/>
              </a:rPr>
              <a:t>Why do we collect it?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cs typeface="Calibri"/>
              </a:rPr>
              <a:t>Necessary for operation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cs typeface="Calibri"/>
              </a:rPr>
              <a:t>"Improving Services"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cs typeface="Calibri"/>
              </a:rPr>
              <a:t>Is it justified?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cs typeface="Calibri"/>
              </a:rPr>
              <a:t>Do we </a:t>
            </a:r>
            <a:r>
              <a:rPr lang="en-US" i="1" dirty="0">
                <a:cs typeface="Calibri"/>
              </a:rPr>
              <a:t>actually </a:t>
            </a:r>
            <a:r>
              <a:rPr lang="en-US" dirty="0">
                <a:cs typeface="Calibri"/>
              </a:rPr>
              <a:t>need it?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cs typeface="Calibri"/>
              </a:rPr>
              <a:t>Do we need to </a:t>
            </a:r>
            <a:r>
              <a:rPr lang="en-US" i="1" dirty="0">
                <a:cs typeface="Calibri"/>
              </a:rPr>
              <a:t>keep</a:t>
            </a:r>
            <a:r>
              <a:rPr lang="en-US" dirty="0">
                <a:cs typeface="Calibri"/>
              </a:rPr>
              <a:t> it? How long?</a:t>
            </a:r>
          </a:p>
        </p:txBody>
      </p:sp>
    </p:spTree>
    <p:extLst>
      <p:ext uri="{BB962C8B-B14F-4D97-AF65-F5344CB8AC3E}">
        <p14:creationId xmlns:p14="http://schemas.microsoft.com/office/powerpoint/2010/main" val="1968305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3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F7B98-8DBA-405C-8218-4CF940124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Privacy Policies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668A3-AA9B-4322-A2F0-931041EA1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627449"/>
            <a:ext cx="8946541" cy="3584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dirty="0">
                <a:cs typeface="Calibri"/>
              </a:rPr>
              <a:t>Addressing Transparency</a:t>
            </a:r>
          </a:p>
          <a:p>
            <a:pPr lvl="1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400" dirty="0">
                <a:cs typeface="Calibri"/>
              </a:rPr>
              <a:t>State what we collect, why, and how long we keep it</a:t>
            </a:r>
          </a:p>
          <a:p>
            <a:pPr lvl="1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400" dirty="0">
                <a:cs typeface="Calibri"/>
              </a:rPr>
              <a:t>State what our policy covers</a:t>
            </a:r>
          </a:p>
          <a:p>
            <a:pPr lvl="2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400" dirty="0">
                <a:cs typeface="Calibri"/>
              </a:rPr>
              <a:t>Make it obvious we don't control our vendors</a:t>
            </a:r>
          </a:p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dirty="0">
                <a:cs typeface="Calibri"/>
              </a:rPr>
              <a:t>Addressing Autonomy</a:t>
            </a:r>
          </a:p>
          <a:p>
            <a:pPr lvl="1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400" dirty="0">
                <a:cs typeface="Calibri"/>
              </a:rPr>
              <a:t>If data is not necessary to basic operation, allow opt-in/out</a:t>
            </a:r>
          </a:p>
          <a:p>
            <a:pPr lvl="2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400" dirty="0">
                <a:cs typeface="Calibri"/>
              </a:rPr>
              <a:t>Easy &amp; obvious for the patron, with an explanation of what may be affected</a:t>
            </a:r>
          </a:p>
          <a:p>
            <a:pPr lvl="3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cs typeface="Calibri"/>
              </a:rPr>
              <a:t>May require scripts, workarounds, or recoding</a:t>
            </a:r>
          </a:p>
          <a:p>
            <a:pPr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dirty="0">
                <a:cs typeface="Calibri"/>
              </a:rPr>
              <a:t>Addressing Security</a:t>
            </a:r>
          </a:p>
          <a:p>
            <a:pPr lvl="1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400" dirty="0">
                <a:cs typeface="Calibri"/>
              </a:rPr>
              <a:t>Have a stated procedure for breaches</a:t>
            </a:r>
          </a:p>
          <a:p>
            <a:pPr lvl="2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400" dirty="0">
                <a:cs typeface="Calibri"/>
              </a:rPr>
              <a:t>Contact all appropriate parties (Patron, Campus IT Security, Vendor, Others)</a:t>
            </a:r>
          </a:p>
        </p:txBody>
      </p:sp>
    </p:spTree>
    <p:extLst>
      <p:ext uri="{BB962C8B-B14F-4D97-AF65-F5344CB8AC3E}">
        <p14:creationId xmlns:p14="http://schemas.microsoft.com/office/powerpoint/2010/main" val="3817432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5CB6E-4A7A-43B0-99DC-FF7789C4B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79" y="1447800"/>
            <a:ext cx="12116662" cy="3318036"/>
          </a:xfrm>
        </p:spPr>
        <p:txBody>
          <a:bodyPr/>
          <a:lstStyle/>
          <a:p>
            <a:pPr algn="ctr"/>
            <a:r>
              <a:rPr lang="en-US" dirty="0"/>
              <a:t>Thank you! Questions?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78713-420E-4E83-BD60-D083E804AC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Njohnson@bepress.com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9F2F45-8535-4E38-9778-E92A864F578F}"/>
              </a:ext>
            </a:extLst>
          </p:cNvPr>
          <p:cNvSpPr/>
          <p:nvPr/>
        </p:nvSpPr>
        <p:spPr>
          <a:xfrm>
            <a:off x="10441706" y="-41562"/>
            <a:ext cx="683492" cy="1237671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5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8FE4F3F-A67F-4630-8159-7CECA0D36D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97" r="10767"/>
          <a:stretch/>
        </p:blipFill>
        <p:spPr>
          <a:xfrm>
            <a:off x="2" y="10"/>
            <a:ext cx="4063593" cy="6857990"/>
          </a:xfrm>
          <a:prstGeom prst="rect">
            <a:avLst/>
          </a:prstGeom>
        </p:spPr>
      </p:pic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2FE839D-508B-47E6-9F62-54F39D1BA6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2960"/>
          <a:stretch/>
        </p:blipFill>
        <p:spPr>
          <a:xfrm>
            <a:off x="4064204" y="10"/>
            <a:ext cx="4063593" cy="6857990"/>
          </a:xfrm>
          <a:prstGeom prst="rect">
            <a:avLst/>
          </a:prstGeom>
        </p:spPr>
      </p:pic>
      <p:pic>
        <p:nvPicPr>
          <p:cNvPr id="8" name="Picture 8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2B250F1-FBC7-4907-80B9-7ADB1F0256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84" r="17212"/>
          <a:stretch/>
        </p:blipFill>
        <p:spPr>
          <a:xfrm>
            <a:off x="8128407" y="10"/>
            <a:ext cx="4063593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4EDD53-A1A4-44E3-A33A-BF5F207C7803}"/>
              </a:ext>
            </a:extLst>
          </p:cNvPr>
          <p:cNvSpPr/>
          <p:nvPr/>
        </p:nvSpPr>
        <p:spPr>
          <a:xfrm>
            <a:off x="0" y="5021363"/>
            <a:ext cx="12182762" cy="914400"/>
          </a:xfrm>
          <a:prstGeom prst="rect">
            <a:avLst/>
          </a:prstGeom>
          <a:solidFill>
            <a:srgbClr val="404041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E2FDD0DC-2C3A-48BD-A092-C4B67D8A0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135" y="5021363"/>
            <a:ext cx="8590068" cy="718494"/>
          </a:xfrm>
        </p:spPr>
        <p:txBody>
          <a:bodyPr anchor="b">
            <a:normAutofit/>
          </a:bodyPr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"Updates to our Privacy Policy"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2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26C04EF-6428-472D-B316-74A19385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 5">
            <a:extLst>
              <a:ext uri="{FF2B5EF4-FFF2-40B4-BE49-F238E27FC236}">
                <a16:creationId xmlns:a16="http://schemas.microsoft.com/office/drawing/2014/main" id="{AE50896D-AACB-4C0A-855D-ECEFB4A0D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pic>
        <p:nvPicPr>
          <p:cNvPr id="13" name="Picture 5" descr="http://nonsolus/gdpr/images/Territorial%20Scope%20of%20GDPR.png">
            <a:extLst>
              <a:ext uri="{FF2B5EF4-FFF2-40B4-BE49-F238E27FC236}">
                <a16:creationId xmlns:a16="http://schemas.microsoft.com/office/drawing/2014/main" id="{3EECC5EA-4F67-C64F-872F-54A147538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894" y="647698"/>
            <a:ext cx="2962084" cy="55626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AutoShape 2" descr="data:image/png;base64,%20iVBORw0KGgoAAAANSUhEUgAAAOcAAAGyCAYAAAFox+NGAAAAAXNSR0IArs4c6QAAAARnQU1BAACxjwv8YQUAAAAJcEhZcwAADsMAAA7DAcdvqGQAAP+lSURBVHhe7P0FgF3F9T+An/feumaT3bi7Ezfcg1tpkQItVCh1KC01oECLU1q0eHF3DZAEkhAh7i6bTVay2c267/ufz5mZe+fed9/uJsD3V/7//+e9M3POGZ9zZ+5cp/8XCN39yuLouUdPoBe/LKTvTupBUVY2NrdSYiREC7aVU3piiDYV19H5Okw5RCt3V9DY3tkUDil51oZSOnlkrhIYIdav4jjj+mQzHyJEgw4URh6t7PTOjNKjn66nd5ftoKWbd9Oa7QVUWVlFKZFWKjtwgNbvLKTCshpauH4Hx4/S3n3l9Pjs9bS1sFzS79u3j/awDpnPWrmLVmwvocqqapq/bifd/9E6Lk2V09rK7J0vL46efdR4aQDnpYh5OPd/uoWuOn4I1Te2UEpiRApDrYHSqnrKzUwR3mBbSRUN7pYpBQPSMmGUb2SnpaiB+Bb97LjBok8IRWnJhu2cKEzVVVVUVVNHidRKe4tKqLCoiNZv301frN1KeekRqqutpRZOLHmYPH15h9EyW+GlkPgUjtD4YQOouaWVUtIyaNmmfHpw/h7as2Mj5eV1o6H9etOUEYMoLTWVEpNTnXSGnDK4cPBhdKOtlEjic21ZEN8KMwS0mDBDHCexejtFy9ZTRlMBje7N/cEBCEMZphyne41CFRKbmS3P290khb6/GV3p6os3zKYBA/pT7969qU+fPlRdXU0Faz/ljbTek0fo1hcXR087nDckLggF89+pleFztr5FvBlJQdIz7C1atY6mHTZKVNg4kiPNVFNRQgPO+hV9+OGHNHPmTFq0aBFV8TYA9Bh5nGyEsjH944XF0VMPH+cWpDO1/SkDkyRhR9DU1ESJiYl007s/osmR86SgVm5m3xHTqDmSIeOau5d/vu5zSOsPBpFIhC5/6igKlQ6npKQkCofD1NLSQiUF26QByM/Zeo1vF2bsawAbHeCJYtcuHvwrVohcXl6uQxVqaqrpez3+TKPHdJXCGhsbadKkSZTVe5yTfxgRjYD83cLVxtRYU0aN9fXUuXMnysjIoE6dOlG/fv1o/PjxIufk5EhhBnPnfiaFJRZ2lpZOnTqVannsmvyQf+jm5xZFT542XjYTVajaoIwMw6rWhsTGoREptOT+V2jScWfQ2xvOkvhnj3qbQ4AQDcncJzpsRHV1dTRjxgwqifYW28Ke2JBUS5mkIHacVrMSuhbInJn4TOWXXkpNzc3CDwkdScflXeYMGxS2pSqXtlZ3pW5jz6L+U79LhS29nTDlc8E3cUtPnMotZQkKEyC8rowQavfG05T4l5/Q5st+Tf2uvZ2VYfpg8xkIicFZI9+SoSQtMy0Un1usMvUWCF9It8DwLWddKhmlXvJLPb+20EmDX6dQbTeiuhwKNWYRNWRKoW+tP0vS+fNFWaG/PbsoevwUNU4lcydQ+5zBSaOSJaOO4KO1DZy2hT7aci6dPvwtNS6tlgohc3+BNqFFwAcffEDPPvssffbZZ7R48WLauHEjvfnmm7Rnzx56++236fnnn5d4zdwlaA1g52OXIxsS+47SDjQbFrB8+XJKSEiQAjAMXnvtNdlC165dK1Pd5s2bJZ4pxOaFIDMhSCZ8KcgfSRcIgvH/8pe/0O7du+nUU0+lX/3qV3TNNdfIpH7MMcfQxRdfTH/72984Bzc9YLYViOJrCt3w9KLosZPHOUNCiB3IiAB56fxZFI0kUiQpjQbc/1fa9IubKYH11envUGPiRupy4FpKTYpQI08KY8dNxQCjuTvOoxOHvKntGCJecime+1a11FcTM1RMJcbNOIkOm3IsjTpsKnXftpLS0tJpJPP9M0ZQZmM2jeKCBo2aJOGShtMDnjzha52yqVEIb3UJkykYupbEZEph+3XOyRPdgYS9VJ+y34kj8XR+gOQjOqUw+TobkvhaCcoal0qdxqdSl4mplDcplbpOTqUe48IyTrNyeDLnEsrrFiAZbVy1yFswMmCYDcfOF07or2zTYyaxTTkGEsgShPlMLjR/7l5KTs2i/rtfp7TWSt6gUEcUqzNgLF+3iSaNHiY8Qtb0+wHbroUW7DqPjh3INuUkyp5sV9gTPCKbmkk3qL8gPaMTr8kiNOW8S2hlQzbN2l1Pb2wspY8L6ik67HBaVpNKG+pTaFltOr3Oi+0R511JBfm8RnLyU47JzyBB+w78EYz8/e9/n1auXEndu3eXXRb2o5dddhnt3buXFi5cKEPn9ddf5/jDdYpYSGVMS22oznOBMYo1T0lJiRSGieDnP/+5TBSYhXr27EnTpk2jJUuW0LnnnhuTPggem8pYZcPCx4a0f2kt/fPPl9H8j17hWvr7IBjPLjhAycmJ9EX+eXQM2xT2VLZ0bdrmhlS2rJbnUhTG6xxUiNvRa0oK5S+slW4PhRJpacEpNKX3O2oDAXHGmBxkQxqkCoU+woW6G5XUDxkgsiathBfhmJBNpvtZF2ZGElMz15LDeY8v6UE6HeD4WmlksamJLAFWoJMREwrMvuWn1IX1OX+/UgqWKS0hRF/uPZcW7z6bFuafzS08m+ZzK016pMOBIntuXhLojwCFpTNU89eHRV/NvtiKaXrfNymn4pcUrelClfnJFCk6gmMo+yNzjiL5CBn5hmfUhO9ZJTCljEmhqpWwXYjOOMx7SNgWXl9azVt2iOZsP49OkglfLchAnslBSmfHJtGzj0gHg8b6aieNXSAIaidPO8AQYBIF4YEHHtCcF970biMcgh6uP8BOhIKxs7bRzEtQTBBBwNDAhAKYvGxy8jeEvjaBgOG79hkmC64PNzTT55zqY/bfX1Mv9NvXZ9Kjb62lD9fWS5zMbJ6vVXInPQiFGYLMjOpGoxAlwwzk2x97T+nZWZuNMyoYp4p28w6gsGCr8CYt7yMERjb5Kp/joYl2gOElEc+vkaQE5ScmUPLwBBpVUSFboaE+w3OpvMfDVFm/naoatlN9YyE1t1Sr9L48USCylmOZk/hYBlMrhgp2b+CbhwYPk/UvL6BhoydqSeEdPqYJwnmjeZXvK1AqcPPzi6IzcQCFAqVQ+FFqHJJCzavKKDklTeuQjQpXjgVkpDxxoq0t9Mb6c+n8sW+zqE4DqYJVHPiOwiVoSR3UxoQxcbfaZGwvsuYBsZ+Q0kGteK0QpUUxiXSGTgEBhHTCw5H0lk70ruwG6ozrBqljl+jwdK3ThXOgkMgqrq1XW7AKA0wcVjm8ItaAEnhTNJSdr07ZpO1sUroENwwkFeHUUpCuqEMsJ/CYCXOXhEJRFZf1KFgVznqc0jn98PG0ZkQP6lmNvWX7qF20k3K79hA+EorQM8tPE749VG05kX5z8a+kEsrR4J2Ns16FHwTY1ZCdtj0gqjGXJ+Hw//yHul90EQ289VY67N13KaFTJ5rw5Ze8ACEa+sgjEkfSSBcrAtCd1fvrxbexd+MBzSmgLClP1tAam3/6UyrhVV6XM86g/e+/Ty21tbTunHMIM9vmn/xE4pgWOhkwWppaZVHXisUUo766md64aSlldU2luspG0QEqjZXQxtLRo2nvgw9StLGRGgoKtFbBbBCGRMeZZOWlCg+kZCTQOddPoozOyZSapc64IapKy4Ik9M8ybUDVVpPVSx0BypJz+OccPUHKlGlQz3dGNryplPZigMoLmDG8tEz74Bz5X298Gf3ecZMkMzXhW4VZFehQoeI4HhfCBQmjdCj0IDvm60Nox74mqXxxZQPlZiRTUUU9dctKdlpnWmZkA8xGX27fTxP7d5ajggjLTguZEnlFuHBbBU0ZkB3bWnQpDinyMpLo1UVbqbGhnnYWFtOBqjp6cu5G6fIKPmj6zycb6Om5G6hgXxn9d+563lFHKSUSpcfnbKCSfaW0YO0O3kjC9BTH+XD5VsmzuLiQZq8toIc5LUyFvEChLcWNYjrXjqpB8GETORmpdQ3NLZScoNYi//0iny6b0Vf4xdv209i+nSgtkcN0iwBnw7F9dsLmBDPydhbc2m/kVd/s5Zullss3bZeA/fvLqKaukS6a1JNqamqomcdx7+yInG7fy4eTLdwDpkXBxDv1jXu5pVwLaRDI8OybFsKVSBp3ztoq/rUnDRZfoFsDV3wtq9ZZPPtiU/8hhamRQ75wAzl8NCRxQpRUs412r/mYBndpptG9Eqwwl1ShNrHjKYh9O3N0n0F52X43jCMWrP5ILhqcdNJJlJKSQh9/8gnt37rASYu80GOhNbsbo1CYVaAQZwgfgJ+79Q0tqDCgpaWJ17eJwqPb0sM1VNR9Gu0t2E0nnHAC4Tz/pk2b+Kg8mXr16kUNaQO4a/WstCq/wdl6uSJOwQD8yZ33EXXqpRQdAM7fl5UeoOWrljo1xAY3cNLp2q689TpNZ5KCfdQeysrKNKcQCUfomlmHS6sAXCKZOHGikx9aGHOBD7KrY8cCTq8iEWjHjh3SqszMTDmgMvj4k4/p7JHX0egxY6VAnKat4KMCY0/kG1q6Q3WvUyAnVBkrPqF0GU2dPkMybA+7XvwbLU8eKxtRQ0OD6HAppailJ0/0WHRzy2HTL7c3qA2JSXz8tMx/pUdXgZnzHoWuOo9a19dzBmF6a/0ZcoEAQGcOTC8W7kte3uDyyFFHHUV767IoGkmVcFOo2FQVqLoNskN62KBW8DE8Si+8UPHslG1p4q5tccK2VnejbTVdqcvo06nvlO/Rrrqu1BxK4XCrIUyhRVvRUqVEYvG5ViaC4YHQHddRwn/vpabbn6LW0y6gDzYFHzh1ShpJRw++VXWlbh3/1ZYL/ost9R6bwjcFGR3/tR+ltDGpVLu6TnTIaPXKj6kwrC4aUJg3qIRa3oRbaHqn/1DXnt3dLkVh4vN2vYALdbYsTic8fMhMJ3YtoFDeIMmzPWx/+XbaMvI39OHmsyhc2ZdOm3qfr0BFCaYlUqAuSGTheYvjAu+8804574ALdWfw0hRnPXE2FLMNrjL27dtX/PHfvZY2rXGXm8jDAMsUyRe8FGoTAthBgSbRtddeK3Pq5ZdfLqdfN2zYQH/+85+ptLSUtm7dSp9//rkMDcCkcfPxEsqIczHI3YofffwJ2QDOO+88WrdunbQI53b/9a9/0fHHHy8F/PCHP6QnnnhCeKQRsG/ydkipKfTZxvqo7Cm43f5CocdwWbViMcsh6vXyw5RUsoe2/fxmybes052UvucXlJOTQU0ceeCgoZSRlU1zt5/Na5y+dNKkf8uGE3Nk56+F3UroMTGMGjeNRo+bSgPyN1L/9Yvl8ggosylLLtwOHDmJRoydTKkZ2ZLGQOWr8hNeZBSqwj1Kw5vCDSVuXMlrmEZHrk/myZ5nJjsOyACsJ1+t9Fz2Qq2EjyRQ9vhU6jwhlXInplLXSanUbbI6Tln7Pk/0nPP+/btELut0k6dA5GNg8rV5UGj2em1TJnVNlCjjsFQ5SitcUs1ylEbv+q9EDvNuy85oX/ke6prTS8Yg/2l5z4soOSlJzvnCpsdNgE2xu8ORnpqNxL4quaqJ+MoT4PLId3tuo1fW7aMPd9XRn575kLYm9qDS3OH0zpZy6jzlO/TJngaq6z+ZNoS60sXTeXLXae18INh6x6ZBMBX5/e9/L3v/V155hbt1PxUVFdHYsWMpPz+fDjvsMLmWin2mwMowMG9W8uI/PtBti9Ztpy4DUulnP/uZ7JQvuOACmSgwYWOfeccdd9Cll17q3nrQVoYAhzvdiwLEV54gzBvUjJnn0pChQ6lr165yt0ZaWpoUihNbWDXcfPPNNGTIEMrNzaWSDx7UKRWcvHwVCc3eoCZ8NUGoazJmQypZVqc2MIQx9Zyi9Dv0JZIVe89hfStN7fO2Z/DbG5KcKmClOWVgJgqB+Nxc02IAPAjdAaphwj03MssgHkpuUZmYuCADR2fJgBRqB2q9wNGxE25tpnTmQeqkVIim9H6LwglhuTyyKP9s+gKXR3ZyKzVMfp782VGn03WgqbGBtJBlocQE2v7ge/TufW9TAivQ0ggfKk7r8zpFq/pQtLYLNW4fR5EStYhr4kNOlZ9ajApBho8JH/ZyiO2bPCZFbHdgZR2dPrSOKNV7U0xbeHtVPc3ZdjZV5CfSd094hQtWkwJI2Rc8SjfEieAbCH8QBQLI3MAuEGTKkELNhmICDWRjOUjY6cEKsWOTnAbyKw1Qo8PGjdNSx4A5FoBrGmEaBR2Cne51IjAZoEZNlEK3P/6RXALB5RGQuTzym9dOlEskHzD/4doGmsXkSW/lacrgP/ss2UqQAfj7nv+MJk4/RrWAF9obWA9eZKa08t484PXg50p60mtZR9VlcHlK6S3YAMNEKIGJc4i+8ALt+cfjalfFdMbwD6g2p4Dmbv0pVdVvp8q6bVTXVKhTuwXCN+VADi2xjmXMYUW8yyNcDjXxcYyNuev/SFWh9VpyUbErga44/TVrQ3IbJkdtbqEYq+ryCAoIbapXuyeEwVesKwDIxLCaf23tWVS+t5Z+OvNjlnXrNKlWa8ZVsqNhbOL4hiAbsvWaDKQ7fXGkDNZZNVBkIEY3+jgFOKTDUZCBCYPKW4Y/Mz0jYPlfvGcXZ4aCNTGv1jqmMlq24mADM1BxmJwKGVki47KGvgTCQmhTBb1307+oT78Brt4Q71UkE46nfJ2RJmQcrUuj0PrpHr0bzvmvLVCndMr6dPwm07Tt6tAeeH7FmZprH1dMeUe3VtcAQJd2BLJb03QwcFpsGGDy0qXU+dRTKfuoo6SfOp90Ek1knYD78bDZsw3rkAG2BVypqCzhJQ7WN4A9tBhooDTSLnTZpElU9v77VMGHfnJMw6u97XxIKOAd7arjjhPWpDHpADmbyoXhigVuuKjezybgcFTCwEnnT2yARpR/9hmVf/SRUlgwW6rYRgOzWUISp4KKW5jRRV0kxHUZA2ejQ0IMmyAE1EXg1DhehDgwFQ1tL2nC7Ce1g48ae2TNW14M7LJN48VjB74ME/G1XFQRhTlk3gXgK1YfwQnPsHkfkJFAZyqsLl0K0XrxQXe/ujh6nr4YJLAyF18LTjhzpoKAxQbEPTSgggKH8bAiqL5TEE50LnSbnbDIyef/+Mbh/dT1V1TwvZV7qXt2Kq3esZceW7CXdpTWUGpClJ78ooAWbC2jL7bso7rqKlqwo4qGdA7T2sIa6sbx73x/AxVWNVOosYbSElrpQF0L7SzcRy8vK6RdZY1yqWf//n30xsoSGts3h1btLKI56wspKz1FDgiz0lNp0bb9NHdLGS3YVERFnFdeYgNVNEVo6Za99MryIhrWOURf7q6lQXnp9NKS3TSmdzbtLy+jt9aUUZ+MFmppbqbk5BS1VYCkVYoP3YUHV9iiSqGC7AgGwmrZUTNjRRF4ZH9ge7BMYlvHwFgJcFhmDC++JSte2T5yIlt0WL/uUifTC4YHbNnhmZ5bXEDDu2fIFSBMgFuLK2n13mqaz9YINzdQRkqSVOzeT7fS+oIySgk1UCQxifZX19NzC3eK9bbuq6Xxvdg6SwtoeX65PAmE2z8KSqvlUtfrS/Np9qb9NCo3Imet7ToA4gfpjK/DgNAdLy2OnoVHkbTGiWjL7Bg9YMIAW++PZ0u4DRBLWAPcxw9gAjFbkmULl9OMG8JgwcjiWzLgH5/wQ7dzQ8880tdQdkzR/g5wwyxXB2ovFhwwb9VmWlziNvT47L00bgrvshmmQn7YKl4kUXZqlCLRJqpqSmaLc7huBODfrP2Nda7I+H0vYabl3TkL6lSlOgYQwm7bE1cT9Jpun7WVFu/DAbaLTyt7082vLpKJyB8fcnNjAxWun03FG+dS2bYFlB0tpj68d+7RJZ2G9UiUsLSGfBrRI0w9M2qddMH157bKnTJHjJde57/rs4tEitO+T3bjujBxbBjVbW9+SamZOdRSsJKu/M5MSkvPEL1lDEHRullywgpnxVJTU2nChAnyqMNxvE7CiSucrsPTBnjyBwbAkBg8eDDVJPbkzNChPAFxpiZf4f+Bhs7QjwvqmpuKeRpm6x1HeeOaFlHiULUZft3AdTzAjO8DZZWUmZ1On376qdxFjQe8EIZ4uKAxcPKZvK7jWjkNVY2OHH/ej24c3EfNukBQ46AT36/X1DeXF3wpWfJYxV//+lcqLi6Wk6G4lXvo0KHyoOb999/v3F+elZUlz4DccsstckI1PT2dHnzwQbnde9CgQXJ5DmfnDfjAiBZuf4s+XTuH3t/0LLXsThHL4qI0CKcq0WCgZ+dkaoxkO3UE4If+/sKi6KnTjUWVI7wIXp2wth4+M9Nz3WvIuIKKngZwdvi2226TiqMi27dvl/Omr776qtxYj3Omc+fOpSOOOELS4Imb9957Ty7CdOmCO6V5fHFDfvjccPrrCZ/QhsKlNG/tR3T7JQ/TsmXL5ArQR7waR5nIH/nsruTdWmK6sqa2qmy6tzy/KHpKQEON79GB1S01+hBvNsnlK3jc4AmAS+Tq0PMvvixxvg6g4QA2TzQaQMOMjPpMnz5ddI08gZVSb9VIhjPzoqHm/k8AlXcsxr5m3cZ5dJphDMwL07FThtO/73uAsnoMp6YU9aBzdM77FPrZuRJn7ZMf0Ohpx4oeV5bfXGceR4vS2SPfZqWSlBeiwZmlwuFKM/a1aAi2BozF+vp62VzBH3nkkSIfaO1CzeE0SSMNE0b5kNXDtSyYaRgNULzepQjFhrvxiLaUtNIj76yn5P7HUkNyD302nuMgUAPPSpoz8ZJeF4wz8CY+SD3sEKXNlV2Eug+ZQaNHjZKZF3c0yKOOHLGlpZnSMrJpZ20eFbf2poYQniSWXN0ytA+SKzFGqQJU45xIqLDhLTKVloqhgkGyNFEBeSAMhEeg8YgdEOaJ5u31p8mNR0TJbAGe2KI4mlV8fTiPCpoG0c76ntRv6gXUa8J51GviedRz/LmUM+Q4LlMZwq2vMpCR4YNCNz27KHqi3C+tekN3tIpgy1oHOGEBvPjiRCllTKoThk1o9yfbKLebe+NLdUUlzS++REsdQziaSqePelFtkiA42g+WlUIeiDxxqn5wmRVOxX2y4QE7rshMrSGeaVmhVKpHDfbvK6LOed21FAupiqmQdkKcPsRWNxXeUPAi7ah5AaGUUjmRTpx6vW6IqKyGuT5gZHfTZd9ugGwGPgrSYxPFk6EzR0Zo/gs30imjEujEYSE6ZmATJRd/TqeOTqRLju1Dp7Ie1KNxDaWwftFLN9EpnKYfbaKTR4RpJtPgxO20a95jrE+gmRz3ZE7bwps5bkMc2vN8rplCI+3z1EHq7SO/PnTjM/oRV+QAJTx2ZHxZcqyvrAb51DEde3pm3rx5MksCmClx6GWwZs0aGjNmjJYMWundVQ28K2GbsHU/3qqfL6rsSzMn3xdjQccP0Kmr7iB20Di7lwzvpdiZGMCqBtP/DTfcoBQBwMwJ2I3EehWERr700kuisyFlcMVMOQKrbJv4r/wAkgWkCMa3eZ3QJW8DQYhHrU1y31hhYaGzFAsClnqAbUks5UDAL37xC7nhBss/LOZLP3qE6+C+fMKGmjzdrQq+qY/E1zr+ix+6/ulF0eP009l2gCRyIusMPbr4Phz4nb4/Xd3wwZj/wpc0ZPBo4YHNpXfS/lr1qGpexfU0ZOwE2cwAe5MzMjbdz3aoTRdXuU+Y+G8nnpzP1LzHZ4Ilja8qqCvn+A7vbaTpLfHjkNmnRkr20I5sXmBfdx21sKWhN/vSFt4eU2pyaXj4GDpwoNSzL7bJKZvJhrdOXsuK7+PVsQ/DEwA/Hp+YRNn6weKcCeruGTxgjDto5CFjfRcNKFy2jwbwUcyOdz6hQUPHy85cvaoEFohQfXopbWydSxnZXVkXe1uPn2xAFGJH+d7GCqN5kHMLkIGJLGBBwhUrz55mj1JnCmTzaIMQ672f30KbPy2iyGPqgoOxWAsv+7JazC0IUWqor2R9i5SBcKmDIcTQvg07HA58IVG4vBbVA7XHThrnDl5NSnZ7CRXAk70AGlGytJaivPEj/Pia1yjnqIsl7OvG0/PKKDWNF+vcEXgyGIjyGD12vLqlSToWPpMaj2q8BoUpoDUainUVVpAXHICwTgPdSeZQgCOUeNjHq6p4iFsvBgzggHk1GYkUjLbC4gEnvHC+B3cvYh+5c+dO0eF2LBxugQdwmIUDc5yFwC1bOPDG0QnuJPfgUCrhgzQUJrZhy/4wG80tPJM2NdJ5v7xBNpm33npLVj+4AwsnsLBPxUktNAiVx1mEgoICOdWCR/S3bdvGE/J1ogOPN9RgH4u31BhI+XEq0VbdsLk6YN4Zo+g0ZyJgHr5M25oHYTICMEb3LePjQs7hOzzbXvzLW6jPoFE0atKxFOIDYsmHw/rNUOd9EH/L/ErP5hTig4DVxecID/34Hq9wCu/+EAfXuKyuKq0epBfoMSpxdXwZk8KrK+pGDx8ySGm0hwADE1lg6Q2genVZHZ192TU04YiZlMSrGlgtUVPqe+/RgaOPJlyYhZyUyHqQ8Il00aDrKam0O53b92rWJYoe6U0eppGeemgYnZAONB1lYKdzNl0hHeDy+Ll6G9CZnhJincdnqjvtNOr02WeE7cDcAAFfPRDVTM9t/Ss15hbRG7vvoSUFp/N+toHD0cAE3gXhLV04mwCq47Tq6RADzt5XX11XSw84cWQJONnadNk3m6rLq004bay76e5fUcuu2r048RCo/cov59Cgn50KjeDdf79Nk6adqCUXNZUVtKbiUuZM1ToA3xJQ+bGbrPFFj5cYSEO5dp59qeEdP0qpY9yGlqOhnIukCyfQkaXPOSeZAaQDiipqqHu2Wsy3C105AWfwSfKplJSq0rY0N9K8/O8KX7krhc47QZ9l4DrAj9dIw6tNVyvszc4Q/3VkcC7sOGePTaAux11Gxd0n06ziJHptawPldxpDOzJH0vqmXAqPO4MeW1JIL22opgfm7aT3C0JU3mcG/WdhAT27upwSJpxFm1OG0AtrK+ndfKJ/zdlGOcdcQudP70K11QekjET9tBwQDbXospUVQaZBHt/iEccbYMiKYMiGiWfrcZiGu/2xP8R+8d1335VdxsMPP0yVlZVyxh4ns7HLwflaDAnIeF3U7Nmz5fkIHO6ZwznAKd/dWASmkSje1MOuk5AO4786w3BCwDkj+IAtJ4xSx5Ho2+rVPJciFw6Y2YEzDHiLxcknnywXg+bPn8/JovLSNOxC2sIrC4ooI6sTcy00a4vavVTmJ9IFJ77qNiLIt3gAHeMEOD2hyR9mAzLub0pLS6HH3lxK1FBB1FjFVBlIP//xJTS4b1fhj5gylo6cehhFmhqI6nmsg3zxQY/dfB1lcSPVLO2tACxs6uknqTPHMb7ocBbwpKm4JOEu4OEDhhcRzgjXog3rsHfEhXgFxCvnw7JOnfNUeuwHH7mWEp55hkKlpVS3xr3NyeDDjWdRWiiH6qmSRiTeTn0HDhU9Kii+8kTGeeD3N6mz/rDo92eyRRGmwyWu9mNltWtTAezA9/eKLdswepu6dMkTH1enw40NlPjPf6pGwiqcgRpXLuWmH0Z1oQM8ubTSnmr1SiFJC1/naWSQDaMDcVZO3Q2vZLRJtct54Qfgtai7/BOJ/ZZh7Y9FPzAhlC8qovRMjLNYfLr5Z1TXuldLHQMs+oNTlUUBaYgwykfjtOiEoR4xvaJk0/Ou3gbE1jCva5nAIyNDTckp9Pn1/6aKhXupZUM9ZWVjnGnrWAT5pOEPyWOMJ/V/nnpUXk6p+w6nlH0zqHn7CNq3JI/S9h1D6UzhpmzOWaGxsZrTq7qZsarqqOps6mv0QrhsOHO616Jw4Ns8nIYh6g4/zptoPRfG4xAwVgccVjNWULvg+mhHwbCoaGtrC72+To1RdRvyJ8zhoVEVC65mVcMU6/BotNNyuxcM7+ikdS6UxXW47lUPQcdkj7G4ZOJZcc0YtXU2jPVMGCheG4RHc40yKKKts8FbLOtMYUwcIahwIdOIOOQ0ykNunmYY2ZA4nBZqw5u0RgffCeds2HG3a/GtRCazJt50DLA5zvngdW88HVfpVJ6HTJyZP+8XVrkHCJ17pdH7rz/jCedkHt8bxu0zL6qRscTO2pFtv7AGz6O500LHUbtoF+XmuTeFAFwHrkiEnlt1slK0ixCVbKumroPaP0io33kO/ew7P5EyADTYarlStoVDaSQQ1q8EMrOvMyaZoq0JHaQI5Q3IDtDHEt7jYdqk2mcLXKhB+siRlMVr0albt9LwZ5+lPtddR7lnnUVH1tdTiGdbbMhjeHHe55praBwfXE9avVrSTdm8WV7iM4MX8NOs19tw9rrAWPomgGzdRjKPmx7lXkAVTiuGdvxdSweD5iU7Kbebui/YBjbdJ75039FUU9ZAu9eV0ZgTe9OGOXtp1oNrqVP3NLrorun00h8X0yX3HE6bFhTS3Cc20Nl/nkgv/mExTb9wMM19fAP95jV3CFRvOZGuufRXatOVhuJ+Xauhy4a03dAeV1xBST16UEq/ftT14otpydChlHfeebT7X/9yxkMQWpbupLxuPb07VuntCD222J1ovi5Ubz2RrrUaKluOPcN5KhKAwscfp1233EKbfvxjmpeWJm9fKminkQBGhZShx6WnzG8AyBZ5q82XZ9279AuW0EC08T+XX0WpDXy4FVU1aKfdHUSUTrjzdrZo8KZ77xy14vk60Zh/FP358l9Ji9ES9TWIY8yt5uKpxtm8+Mz5dAJXHQN/vLhQfSqwWAeOTjN2HFjMaAxrwv3y/08gtLO0yTZW7ALdCgM8kRl2mBE8ukOAYwHLFLZVYqwIMGN4K1i81z5bTuplECzAf315Eb2wZK86ijHEYU3NuHaJMxAgTsyp4eM8cH1TC+EtB/n71UORcspU5xdEj87eJL66w8sb9vqKYs5bnbUQssKEWPfqMlW/F7meaAQ6Htdd7ThCmoEHRx5l0rw4EV7BzFq1i8YO6E4p1ED1DY2UmpElH1Gpr28kSkylRI5TXVdHLywvpx8c3ptamxoovyJKvdKa6D+L9suNUNP6JNOQPt2poa6GenftQss251M4JYvG9kiRW+TwxMSekv30xtoqPkAI0xWH96E9B+ppeI9Myi/cT7M2V1F5bSMdOzCNRnFdWhvr5Ercx1tq6DuT8JAu0YNzdtClk7rQ1tI6GtI9ix6Yu5uuPWWYY1HxGW+IRZmxe6OV3ZKKOuqcnkAZmdmUm5vHCUL03spC+u/CArFeQlIS7S6tpu5psB/Rml2llNhcTc8tKaSzR2bQqcMyqLy6gfIyU+ijdermp41FNXRY70xOm0pJyalU29BEeZ1z6IzhGXR47yRKTUqkz9bullerzVq/j7qmtlK/TmFaX1RFKYkJlJ6eRe+tLqacFBk89NDHG+inR/enV5YW0qBuWVTLRuiXpbc6DrfbBAptK1YPp0kwGOGVo0VHtjyBJPTBowoIbxPGBAyLFRgrWZ4wdjw1dl2dOSh/07Uou+of0xO6Fzzysp3l9C73LmDrbaprbKE1eyrccE34rI9nHDoEa7CvqbKuSfF2HMiGfDLgCRNZchWeJyPFxEayZMNruZbHbcn+cpq3fje9tHAb3fvxVrn7eeHWItmEaqqraEdxBWUk8nElj9fKmnraVFAq6dPCTbJSWbajlMfYVvp4bZE6Q8j5tvBYf23ZHmrivJIToGuhpdv30TvLdnnKF2pL9vGAO0bhG97INm/JfbIidNnRw2lYzxya3i+dfnZkb5q3dge11FZRWkoybd5TSiWlpZSZFKJPVmyVx5u7ZqVK2u9NG0TbebKpOFAmjVtbWEUfL9vIM2dIvgQ1pmsCzVu3U8pD2u4ZERrZTd0OK8SOQwEyHDtMZPZCmwrVCwONQljDMGLCHEfBYTVjBTFcCReAjYih09jkvqbNhTvihHPFwLEImHhGZcJs+a3PV6g3I0IBxzTQqR4zhm8rzHB2mB93fryN9SoAu4nrsBuwa2yD1W6I4sTVSieMGcObcEfWDLy35q3w7l4AwwvZMniPrH8sODonzCKt8wM67HZi4vvD2MENWCkJLdQjiygryZqknDg+2ccD7soIZAXYER0eDmtUA4VV4YYg+0mH+WF0Eo54PpKApmrqlrSfkqu3UeGWJbRk/sfULStMI3qEaEzvRBqQG3Hyd9JaPGDyCq3bw5suApTejaAdJUoUIxjPiWvgiJZ+/vI1tLgsjTchb2TctXJM5h6aONX3qJfe5PZt/JQ3v4hs3niJEj5sgY7GZo/XM+JhIXyoBk9MrC9ki2FmYyC5Z5yy8w42XZSPKqDSQh5e/4LCjOzXgYyeacaEMTSzl/uCOwCVH9e0isZPOcq9b8IQO8XrPia8unP06NHSsG7dusk9S+CBAQMGyE3QeD4NNKyrekmiU7aPBzw3PRq+zQZa8cD4dX5CwPDhI+jCUebhmzBNDm+hY2aeG5guN62FUlLVK7FWrVolV8zx/q05c+ZIB+HWHNyNBt482YSr5UO74IbogDqLlsvFC1PBQBKfXRNBJMMwhLXDjNNYS7n5sW9ssOMCjfU1VLqvmHr2HegJ0FuaMHjxatn+MioNZdCUs6+QRgB4ZyZuF+jfv7/cqo471NBQdIixdt8xx1NUX/RCZtiEwb+7gHcvq9FQXWPteXzhAaMHqxkJ501sSl+nql8rmvbtoITc/nKfA26dM3e94FNZ+BoOblFHGG4PQEPHjxtH+1q7qoZKI/Hjhn6B3YtUOr7J4Xj0hjdhetx8E2gtU+eFcZ89rPGdRwfQ+7Pek5spcX8hdGikeRgP9xhKnZBIfPXDn8eobqQJ1Lz4bfGWDNx6663i4y2c+EYYenj16tXy3TC8pxJ3eN599930ySefyHOjN954o1gGz40CuCly1qxZ9Pe//51++9vfig5AA+5982Vp0D9Om02R1iTRQcYma6yMu0l3ch7OvVLGl/rxHL9yV4PwSuFGEN7SwdGiIwO48XH6IO/tawcDVBbjLAgNm+ZR4pDD6Z73/kmrD3CHRBPo4m7/lsZh5sXtPpiY0EhswnimpqC2k95sFcF5XzZd5tEgx9cNcHRBvEeGq4D9G77MiK/A4YNs2Nc9+eSTYlnzpUZUCMCMirca4hWouI31oYceEj3u6bXx1vJnaeX+R+kXRzxKPxnwOC2u/YSOPfZYyR+bLPLDZowOwyQltbHqpxxrZeQEwrd1mrf1iscmLyPAAeThw4fL1I+JAj5ukMLjzOYmKbNLwHsj8VW6YcOGyY3KWBCYZ0UN6huaKbkkly7IvYsSy3PoiCOPoKtP+hvtLtgrDcRYxdaAJ4HR2No6bqinji4fWrZTvbsZcHybj9EphWHvvO4S+s0vr6Lzv3MOde3ajS686CL681+ulzhfFV88fy/Vdh0t1gKwyYLHLgZjHpstHp/Oy8sTvqhZvVfYbLLwQR8s1CsjAI0AK75fJ7ziFK+J+fWrl9IItuLevcVslRn0q9+4E8lXxb7MQfKBUlgZkxushsbiLb943Bl3euO9mmqcqtWXqRcch2c4b+N2AuHpUMUrQVx2dJATB5PRYzf9UMbhn/70J+o+Hrex6U16uLpdB73aul7fUsf4cNOl1NCiXnE6IeUe6jtwkIrEgJdDhdQlU82ueLofMyx4sxsxPHY7GAJ4O9I+6itpzZbvWJbx4SK9H0WlYnzhYy3o5+H86K9P0L9fXUbdxvGyjmWz7jRAgc7TRiClFtTXq9ddmzCkLYv2oH016mF1WA6fk8Umi7zhm8XDOF4gtDQ3UUm0j5OvxwcDsO9d6yJQscxrq3h0ihfy8XJCmnlnPwYdVwbPxgB2fGyKiN0SbRGFsyAH6TjlLTm0raabdAQ2WUxq2I3IpFNbSyNHjqCiplwqCfWX+Ejlr7MhILRkm7sfFaX4KoEE2L6Ph6NFr14j6ZXbaffcuZTG4yv9wY/kVQbAl/l30UDqybuN2ZRQN4GOnnGVmN1saoDwlk6Wc5xcPv+ImTuEAz0JEN/Dc0fa8izedEOL0VBTYfHRM26FvWHxec06ArxEfdsrmle3plZVkoE3Zby36XThgUGZF9Go3rjdXFVMfM3AY9szqaWmPfYCee3bjZWG4t31qJSySHAjVZgrB/HiK4831zCF3n6eEq/7gcgosP7WJyh6xsXMq1gfb7qYq66+TOYHet7enwKt0WY6Y+i7lJDotZaH174rq7izFuuVkYLeXJXgNMRphJFtHr7hbZk3rf291MdTAIR9is1WZk0V54Shz1Ek6r4PpT2EQwn03pazqa7GmrzgI9Dw2ndl1SY4oYWwqFYgoujZN7Ko/HI7vEHZii+o56XH0Xu3PUnHnXKBdLMJlp5nlJeW0qodj1BD8hatQR5s0Yh7AxclY1ekNntsxmeNeFcyEKuBNO/oLB/4ePFK/QUEFkwFTaVtH/DrAYfnHPH8p+jE0T3JKC4p5BVT7CV9A1UXXTNOJJVjB2f4QyhA9FH6YDM+8aBinzzwJUpKTnEbBNI8HFuG7zaU80PFbB8I0hsfgNfK0/3Mseo0ydeNt1dUUzKvZVHZ9zaeJpsvcFT3Jyg7R70dx2kUyJIBo/+EGxqzYFCOK7fpMw3Y/RpLCo899pjmFP7xj3/Ivm/9+vWyhMOxpgEWA1jeGWAZ58eaLz7isviHAi045du8Ia0zMDrPggEaI3fM91YCKxgcZOMLMcDRRx9NL774oqxk8NImhKMzPv74Y3rhhRecL4VjgQ4eh2wIMzCrKfg2IKryLd4mo4MDsB+avzl40w3UWT4Y+P13vUIjTlfvO8ExJl7XHwQs3eIdYOMUCI4v0RE2brr/VZp01Omy+X24+XRn0z28G2+6nbq4m6v24WCmsGX4ny4J2HQdP0infTBGtrFgwQJ5HRdew4UPmeAhnrvuukveIoXvi+BAW87rMP75z3/S7373O3nwBwfeOD977733ejdhXR6WiDbi18snWwjN2xRrUZOxswZl3vXhuvLAfGVR7Jxx2GSe9sX4s98bFgQ8TItXbuGMhHnrBr6whNdsAX+771WaqC06a4tr0eldH2eL5jqWC/QtXlmUBQ/BsXwPfI00vlnFYLGNygNLly6le+65Rw6zYD2MQ1gYj2fh/Cy+GoPxiy/940syAPJBo83rt+xybCi9Gr8m3PYFhtF+6PON7n7UPvIwOtfXGXt0TNWldNX3psnmh4oaix8KzOtEMEM//8KLtLEiR74Bg378ZKtr0al5sCjGqFriIVzu+9O842t+9pe8H8WHD5yKm8pr3910fb1n8+yXFu2hnbu2UbilgULJmaxRpQy47y/MM8uRtv5CfR3HAF/JEYRaqUv5H4RNTVLPqeEFpempqTR4+Finsp9usxqayw3l/Sj00lgdx+MzmYlpNm+6qqFckTatyY4THhPm8oDDcwl5E90zDEVfeh/ZwqfBBdzQGX3Uy9UQD+Twlj/baugUT0MRx22suaMTvPhMaKgzRpWj4GmI/CDAcX0njuYBw8PH1hD+/vcpPGaMI9sUrY/QsOjR1Dfse9mFlYft2+homEAzaoHKkAiabDgZ2jwcwPgMfzgu9rTwuN1UUkKbEhJcvaapXc+k9HAXSmrNcNMxSSf482LfA6PQvj20bNg65/qowIqpImmF5TnETlt+tyNyKDR3Lg3h/Wbd0We64ZqWVL5By6Ov01aa76YDA4CHp30/JMwiO1K8NOp4NF5EzRsC0q65MObNNyD7zTfdmUK17jq25gd/kHyxlFPLOowgC3zkY8p1yhdHATobnnD2wQoZHcPJRyNm07XhkVnAS2ESP31TKzqGl256kvoOwTjVmxfTl3use+i5kQuW/p6aW5qdyjm+xXtgh4sCUJwrK5g40lAJtGJ4MtcMvv5lQ2a1OIRMK3K700cPf0wzTvqe5OeMPaYJPd9lX519bywaQpPG/o3CYWscw9e8AfKNgQ4Xz4prpzP60Bx8FIoFpwB2VKWUBUwFE154iFJvu1oSvXXrf2nG8bg0jwUCx2mspTGFL0s8BTxypTYWU6gbZhClNwo/ojPzTpDL9dgNGICtCHem/D5nOruK+TuxFFSdPbHz45TFuxeUYHYhiCMPCWgevllEzFnK+1F8/UoaCWKl02h27Gk/8al7KOVe9ZWHTx+dReMmHClxW0MR+u6EQ79s2BY2vngHrRn8K6l0TEP10YtnRcSOp/FMkNFQ1e2HAG6jQN7wqIELwDh6eeMN9ZHYyy67TI5YSngXg1cV4GOFOA7FU/t/+ctf6NFHH5V1MC4pYl2MY9mzzjqLbrrpJknfZ8jwgC3BC284tkMLliAfxoMMx2ymyopeiyawRVONRR+ZRYdNPFL0zeFkumA8+jQ+8P4FXPEKAhr74x//WEte1Cx7m96LniSWWWBZdAJb1Dke1VYzPFZJ9uoI/FeyqB8/+tGP6LnnnqOZM2fKWQIcoeDoBC9GxJVpvGQCl/JxoRgHADjTgDMKWMDD4uaUC2AuFncUME48mLCvraH/+c9/5DvF2HzxIons7Gy51D5lyhS54gUeZx/wRkfcO4S4I0aMkCvceIM5rozhWieAlx9+3ZAngg8aVpq//+xE+dIhLu3hDi8ccOO0iXnjFICD8Z/+9Ke8OYUkDMefaBhOn3Tu3JmqqvCtPT4U++QTOaY1Y9SgvSq2FW7CPBbFdh0PQUHNTY30uzuel7tIUEFsfhiPOKbE/Qvm3WG4BI/Pt0LGqZQtW7aI1bDZTp48WU6mobEgvPz7yiuvlHQ4lRqEjjTMj/i7F/zYNxNU4pOxu5fzeOln8OvfXk333nO3lr4e/OaOl+nw49S+tMO7F0s2vOxHO7pgsBs6mxt6GDe0tqaS3n/xId5sE+mww2dSj75DOK66jNTpnmsp69WHJf6sJ+fT4CG4Mi2iYE0J3k2kFHl1f6deA4ZKRVExU0GzkAD/VRcMsulCsKFk1/WHA8goNT2Lzv7BtXTmZVdT30EjuWKJUrkEXi6aa6EAqg+dhGlSezxF+LCZpNVxIuxH2Ddloyw//Kq4smac2ngyY94fMQgIikTUfCZk4rIfamyg8ksuoVxeIEAPsjcrnKnP2D+A6ktDVM9HOqI3xA585ShYG4MLHc8f16mHBkTvZKR9A6dAP4L0WuGk4Vk18swztPrCC7VO/dBYFJqTOomqO++kpE5R4j2oiqPTekjrbNjx3EDkbokaRka5ktDAk4lxrXDAiE7cOH4WU0/IRifEFWIalsu7EJbxxbP6zm9Q/r4XuQMiXKEE9hPkDXItLYoC7YlMNSR/w2jP1MHA2Y+aQAc6oq2yYTIK8rNv/BElLZmDaILhj99Gqa8/ouIYCjdz4e7bdIrqX6SFu8+gL/JPpwW7TqfFBRfRIqaFuy+ieTvPkQ4wkHJAyMcoNKBzYMIZYlEbkJ0MAM3bGdhjLcivuvFRStqBD3kqJG9bQ5WnXiybrE1T+r5IoZaOX/V2gEK0pwhbiaP2hBugPFF4ImooXZxtXytMOo/PDl5LC3l/z/5U/cJSSk1L12EWcfj0Ac/SyPRHKVI2haI1XeRrvKDCVVy5oiMowkQN3u/b4gIx0ivB9UyehgSaafMENnyzH408cTcl/VPtRz97fBaNx9GLjtMz/x0anOV+nhR6gzo8f5rcsY9EOpVnHKiopVV9LnMqj/O6Zj86OuUe6tlnoA5zrenxmWBF+HKm/nNzkQnEAf7Fg/HDT3JD71EN/RwNnaQO07CbOGv8N3PF+837bqfwkb+WytqXJIZHbqd+A9WTUHbDHN6nQ0O9I5wrDs/wti96DZOB6JthSdVQHEz36dNHjj3PPvtsuSsbd2JibYujFBzV4LtKuMCEy4P4rhKuouE9gngSAjwO6XCYdtFFF1GnUAVV+coGVNlaa3meRlo6QF02ZEasBzK8zw/xppuoLTr/CcuijbV0xqTOoo8HHH/27t1bS17gbAPutw3C3Pv/RNVHXi+VtS8bjkiARXFfsNsYxw/Q4bKhY1EoxUHjtG9keBJuQWR2jB6fSMDBNY47cW88LARr4hAOTxzhmicsBos/++yzdPjhh8vNyuZObRze4fZUANbGN+ilXKsMA1sf48fTxb20b3zNhx6/mxK0RRc8OYsmWBY9bWLbFjXAW5J79sQSomP4jC1ac7T6Coh9aX8ULDoojkV9PphPcVcKs7ERbLJ0Bkp2Z7v2gPGGE2Y4Lv3iiy9EB0t2BP6yAdHpsm1f4PONKO8zMgArxI7f90OFhWjn9s1yjgjjMB6e4TXvmWeeKffW4x56nPWLd7LMRgMfd0s5/gpI2SpMoH1Vp1gfjlrraqWAfSPbvnIU7LA//+wsmpK4l8biEyYB798ERVpqhJJDDdQlM5Fy0iOUEm4k572dAe/ubC1YTZt78EE3flbZgCm7PV9gZHOLHAYifDMm/XL0sbspfLcao4uemkUTJx8lYXDOnJJL9XU19MEqrrBeVKZOy6NQjbrQtPXT7dQ9z3ubHF71/NFm9cKmaEuETh72mqqcVEzlYSoL713rzrGxSbdTfz1GAbtxojKy1uEWOd50dbYmUPsxsg07jBv29pf7adbaeiopykeGHBaSW1nrcD8Cx6uprpD2+ynCk35eeAB1jfQnvDlO1QW+zpvTIh54GxBNuN8HRAaJTmmRDyu0qHRuIu3bmQBGJ5XQPKhHr/4iG33FiBHUyosIPtZiOfY3OecMGt3paBqSPtnJw6Q1DQQPsuHofT5g64TTsnuYxiFgVQTlC6t9rRZImNGzE1M5CNWV1G3VKkq85RZKS0p29E4423pR+Rs0p+wp+qLmRWptRmdYccBbsg2jFx7hinXT+cPYQd2siG5j/b4TiSHxcE4nURN4Q4mJlHDuZB0TPUnUvWdvKcimUAgXhd3TmR9tO5uKKhdTZd12qqzfThV126imsZBqG5jYt4GqCCEf41s8EGO4mIcHhFenrpwJian1kbspepeajA4Gs/7xGB131ve15AMvwd7d1PHP2BtMTFWTEeA2jElxDm/CcE+9bLpGqfXMq95wwjR/sPjykl/QcWfqc0ZBFI7Syf1xXTX4RHU8cFLlIw/Lh+vwSiEyIJsulPAlksO7pjc6G+bduiDcBoVNVI7/mPaMnUIrnptNE/94p1yqcDdXl4wuJS2Zzh75Lo1LvJMy958o79YF4d26tHOifr/u0Zyri/raGrdO2pf6OrzXB7yPbDEc3uNHqQmb7p1q033xR7+li39/q47geGq/asERfXoPdE1MhQxEtsJeWePuR/uW/YKmHnOik8bZAoV3fbDw5SE8I4jviwAfDjKykZiQ5MSRcOWpNIaMzq/3kx3PH9fSeaAf7kHzPMMMBNbyAXieMQoY3vEt3sDWm9MVtk6IHf/m2iGy0ts6L3QDdZjjqyBHJ6L2vRaFr3kngdZ7oXrRiQ9iOabRhiRFfArsEIRZsg0J00xMXMPbPpNz9GIiOrylE15CXKgeVSHi6kh2fIega4vixXV0cC34wkWGD9bw2je8Y1EtuxnA17xyXDhxDM8OCOPA1Sk66M1X8lX5OcQ6GyqOjg8K4rUvDEMsapR+HoBfev2vqeUOd7FwzoO30et/v9abBiSyv5L2z4qrf9I5/jTIx5MnMz44cXS4zQMeHfs8rGIzBgwPv+vN/6KKwSNED3w8YRqd86dbPWkkHXyj84Up8jVGIsg/fhqWK6uK2SLO6S1aXnUXHyc0qfQMO67Nw+GShNEWVQVDFwmH5VKgkMX3/XQ1NSUn05Zefem05z+ipMQkN56Om2CntSgh4jbMT3EnIpCWO2V1o+Pz1IspVr5ygC47+kXexaknnGLie3irXLwUhvWyT8dF2JIemDvjA89AdPB7PA4+Pv1yOutfD3nWDagM8MTiMyk1tWOvIWmuj8rVt7Br3GDwfvb8oS9TRmaWlIOXwrizLsiU3gYOtpECtJDzdnpXClM+XuAd9LLuIIoksRVxc2RAmJ+am3nTRjFwGO5+lKltW34FIO8AMpX4JoCspV2aV2PUKOBowAgg3CYH2Lzx/ZBb6hQbA8k/gL4pmDaZQtCxjkLrBD2vvJJS+vcXPn3sWJq2bRv1+vGPpTGjX36ZDt+/n0a/+668tj1l8GDKPftsmrZ5M3W/9FKaUVJCueecQ5FMPBqi8nU61EffFJwyNK/WupbCoLW2ljInTKBJX35JjYWFtHjQIKqYP1/uFsEbzRfk5VFSt26Uf9tt1HLgANVu2kSVixbJu+wPzJlDJbjDU98QJUPUlOMjPyr31VFNeQNFEsNUWVJHzY0tFMbHJhjgbVSV1nMmWvABaiEdHtpY6L5FLokbsbvr1z9SP+FZ9zsPqLfb+PHQvHN41lUNWPVhPm34rJBKtlVQVl4qjTimJzXVt8iZxqN+MIxe/9tSKlhbRmf+cQIVba2gxtpmqi6rp/27q+nMP4ynjC76VgGedb879L+U01k9G/P2vBXqlZYIw7EkXju5Oy9+QxHxcN4sN1x8Me3/+GPq9dOfUvqoUbTrb3+jJv1MWhDQ0PMfDG7og5+7DQUq2IoRtmB2tzRqamgRKzY3topVUzMT6T+Xz6UrnzpWrJmQHBFdYx06g9cACbru3NDvoaFdVEPxSsuYJWBb6Pq979HW3/6Wxrz/PqUNGEB5554rJ8Mm89hsD7Iasn+QAwrM7poqlmlpVo1LSk2gtOwkSslIFGP85PFjqLUlSuk5yZScliB8QhIvTEwjNaQ98EXQkxEYE9AW9r30EpU89xx9xo2r37GDVp98Mm352c/oC+659oC8pQyrLNA3BcnfKostiv51AzqCDkbzwCnUR98UJH/tA2r3wpJp8DcFKcdPcL4hSEOlTdqQeKu5mo14rcuT0ePfvQiSmnlc7yuhZNBI+vUN6tFJP259/3xK/7rv9eDJ6EfjH5FZF63EW81DO0xDGabBbuPUrayK0/CEK4jsVzICVG0ixsBaYeuFD9Jj2+QCg8Ll9e3KxEopZMlw1Watw+xwW+fXa6Uj2/H8xE5cCogHweiEZ6WQ1UgT7qQBX1TJNuNI6H2xgOY16whGB8iJYAseyRK8sdqHrpOCJdh6VXFXY0Q7jjauc5Dy0uylFLrijjd3Du7TVVXqYGvG6HgSdSjg6yMBKnkIRf9PIV4bzBbldnvbsA3WYXAipNu6u0R97uU887kXcTVY8FfQH255PrhzmB9+tXSEpYyTrF20lQ6fL8WXIWxg67ZVh9SRDE+6gEygwjzofwuKfwQaOBoryB/Ln9Swr83lORcMikJ5HpKAFnpv1R4Kt6oX1RVVNNJ2PojCDji/rI7WFVZTQXkdbSmpparaevlYyt/f26LicI1X76mmhpZWauaeK+fjjEpeem8vLKf6plZaXVDNnUy0fOd+qmtqlvKeXphPCdQsT7+gwci/qRkhIVrDeTXxqraB01bzUh9lIhHkNXvVHfmoN3So51YORx0emL2dtvFhAvRbS2rogzXF1NDYRAu37qMNheodIEiHupq24zsI//xoE0Wbm+TbJs3cLtR5HZcD4+wur6ed++uplg83ODrLDVRwoEH6Ze+BetpcXCvtRZ2he2nJbvkkAeK+8mUBRbiN+XuLacHWMqqqb+a+4PZy2Huri+jLnQckHvqnhttp6iSEuhoyOkOsA5x3/IhvCLLoIuxwRcIJtLeshkrLSikrVCMf1H5n5V4a1SODPl5XTEP5eKqwgg3KR9nJiSEayfrbP9hMk/pl09Nf7JYObOXOyU6L0MKdVfT84j2U3LCf/jN3O5fGTdHlfX9aXwonJNNDCwrpic930Pg+WXKe9O6PttBEzuup+buooraOauubKJfz2rmvgl5YtJN6JDVQZZUyyObCA8SHbjSYD2Znr91LmSwMzE2V0TigSyoN6Jwi52TR0b07JdL63Qfon7O2UK+UBio/wJ3J8fAxmuSkZErE41jlOHkcpVcX76RuyQ1UVV1NH68ppEF5afT4vJ1SXrT+AKW2VPH230JzNpTQ8O7p9DjXP6VxP83eaH1ZBA4jHE6kLp1z+Ri0jh6dt4tSm/bT80sKqH/nZBrXK50+37yfGiuL6cFPt8pHbSQtSDPwhYxeh8GP+ZSYFxKFI6sQbPHgIAvPvQTfnk4gA9CZOB5Ap8MAZ+EBz6eT9D6+tLJGzoJkp6eoMrBBYJsw+TDsvO08AEdGHH8alqFRqb35QKuiuHmaNOIHhWmAU3noPE2QL56RUQtHr9MZKLWVhmFU6itFHF9IgrDvs0kZBmEgvJrTfC/KeU2nCWfH6P1xbEKAP54QByEvT3ngdbiJ2yUznTJTk9U+EXpWevKBzsobvoGRJV5QGsMzYUOx80F/CM/5mDpK2cbX8WxfePg6vpNG6+14dp62Hjz0DkGWOIqgdfV66eVGQLBFkG3qaFhQONPcDUWyGHljaT5XvJVWFVTy/qaK8vfX0Vsri6iF95HP8n70tWV7ZSGDT1Yty6+QrXXRjgM0j/c5s3lK++8Xu3jf2kr7qupl3/b2qiL5Nlct73M2FlVLOhgEZRbsr6baukZatr2UqtnHPg7xsUGU1TQJj/3qSi4H+8fF28u5U6K0cFspbSyukfBGnoKxf399+V6qqmuSsosqGuhtrjP2oztLa2nZrgpauP0At5zb6id2Yqi9OAcVZoxrDGpIAi0KCIMQL8xDAeEQ8Hjv2ZP6USMbIpH34EO6ZtDnW0rpO5N60kNzttLU/tl0xthuNGdtIR01IJ3Gdk+miupaSud98/g+2TRtYA5N7JvNRo5y5zbSg3O20fmTetH7qws5z0bKSQnTkLwUNrZ6uSfQyMarqKnj/XuEPuT931mjO/PG00wvL8mnzNYKmjkql/JLK2UjWpFfLulg3PdW7aWTBibzeqGQJvbJpDMP60YHahp45LTQu7yAQbmPfradSng3MI7DK6rr3FEVRJyvQ0Znky8cTLwwD1lh8iXZs45SHyo3QIByFCxWBI/McOR4aSygAvEQN8iXL/YZ3rixGgUTG7B5hfXb83m1XkuTBuRRrpyqdfPxxtQIVMZVC8yu0A+PWgv+qCJbSn8af3z55pQxqDRD94n2HPiN4BHjpAGCjBcUr608grRt5fHZyk00d1cDy7Gxmni1/bvj+1CnLt20xoK/dxgBKkas1tF0MI8gIwfl4Y/mT2enAS9XXNBsGbYg8LZsyKeHEC/MQyYsXjg7Qv6f0Qt50/CMFqMT0uVgqkxLSw+k9IwM2rEVHwNFKW4aIXb8FFyWVTf/zwkLSNdOWfz3hEGIFxZXz3zgiQVHB9KMSeCQ0RlqK4ydmB90VhxP59l5WXnGNaaP2gKCg9LEI6dMk9Ymdlp5mZvAx70Dc4nG9k6gMZpG94pQ/+w6GsW+UM8IjehONLpnmLpnS7fH5OUhXxgYWw/44wOh215cLF9jB4xSEmvWQDK14BFj4ivJ0XkD/aICKwP1PvjjYMPYu6+cpxwVsnLzLtpYn40AkW3gfSyTknfTsFHjZeWMK8Y9c3PUfBUH8YIO7Fws74zAXeXIF19BwDuD8doxvPsF74gB8FQl3h2DR0YB86UwfI9m/Hj0e5SKyhpoX22CZ0r1lxs43WqdCZKr+TDoGTBoQIfafeIJ88RVnCNbES3WQUA/O/AEBcSLlxRG/XLFSvpsX6q8eaRNcM/Ulu6mqeklNH7qUdQlj4dNOzAd1tJYS/u3fUFhLgMGw1uKYEjweKsRTlniq0l4+3VWVpaEwcDmJAEMj/coy1tTuM54qxHiAUiflJRM28rwDSCvwQCLjWtcfOQvdCsMeoS7ym3fiK5WOCuSxQqCjOdRtZHWDwlvJxLK252/nZ5fXUkpab43OvBobChYQzN68uHP1KPl084dRZQ7K7VmK+3csV0e2sbrkfv16yfGw7PLMCBehI2n1vH0Op5MxwPcJswYEIQ3OOFrODAyHv2Hb94ijGeiR44cSfWtKbS/3ryLT86FaaspWKzHuO/MX0GRE77z4xuH9nGfcfT0GQuujD2feA48cRltGrCNdAZB6W20Eywtze6UQ0cM7U4jOrXSwo35lJiWSeH8xTQ9r5nOOuEYGjh0NHeguQFJeW0BnT68S508tI73heHN5TAC3h+Gp3thBBgMwPuvEY5Xc/Xq1UtGH0YojAWjYXrGKwoQH3mYt0IiD8RBWXhMul/vbpSZ1EIV9ZyvU0fFiBun3pt3F6kRetrh1nEo95rqOMu1etJiO2TAgCiB6ZKLVtKYCSOYUfcL/q+j7tP7KeX4X9DSL78Uw+JdEXiEG59Bg6Ew3Zr9K3y8ew1v0sPLyzE1w3gmzBjXjFhM5aAxE6ZRTci6lYkN6doyduS+h/uQpXOZ4Mu0YH6OToIV2Too4uiFOhKmqTUaojEjen5rjAmksjEbN82TjyP06NFDvoOHUWkMAkM9Pesl+sHT42nxwiXy/ke8EA8j0Ey/GKkwJHwYE4BvwusqSyna0uT2FTsOmZ/EVRHg68MWpRHXBCpPIBlYOiGjA8XTg+ywoHAQ6+1NDZW0UVZWpjkFhGME+BGkawuYGv3A6jMe/PFRHupiVrR9+/ajotJqiffq269QYmYV5aTnymIHBkVcGBwwX9GADsYHgcfGAKNiescnCxKay1mv+knia4IjevDsKusRRY77zo9uHKL3oUqlYDIAHFYznniOo2CHQfDIGrFpQtQ7rYYoRa348DFSLCxGjRpFf/jDH+RVOXjBCt5iitUgpji8JgffasCrItGheEEo3pOJj1Xgda4wDN50imnw5ptvlgULRgi+vYINBN/ZRZz3339fXhiKr3PgZS3vvPOOvNgFX4/ES1yeeOIJqQtePYl64O0YBq1luynSRX1oCh369Cef0vKye6nkQAOtPvA5FVcUU0J9d8oj7l+9vZrRiI2he/fuYnzU32yM8GFsGBT6fr26UWVLwPMZ1lRrsHl3IYX+/sKi6Kkz9HGop5M1NGMFeeIBbcbVvq20wwEYdHqXEj5I66U13w6Yj75iovtw9bvU1FJLr6y/lqZG76cvWn9JCS25lBHqQ+PSz6WJg0aIMTFShw4dKsejeOUujGuPTuxXYVTzmqM1W4uoS59Rrv00Y9tTD3r5eGzkeB6hg3sHrHKZsTteeEsRLx4QN66BpHG14Pqk1Toj1ADvG8YIwYE4XreLkYfPx+BYDi/MwWhDHExjL7/8shzAYzRhAYKt/7///a+MtLfeekveT4yXvGL04ZADq1G8kRodiFHy+9//XkYhFjV41zHSoyx8rhgdj1cC+9GyP19GaHNLlN5YfS+dO/5ndPHk66goupBOH3MZnTroOtpaVEjHDJ7Os0WxLIZgPPgoC/WGIQHUAzL2qXh1Ew6J6upqKZqFj3Z6h6NIAYbdWsCr3FueVyNUstV97HY185bgsMzYcYDAeBoqzKt1JDDhCM3oUkxRHqGoYBM3CA2vq6+jK3/yE3rmOfU5qv81LHrhX1SVO9IZVagzjIIzRfhQPr5DhMMbfPYVG9uWzZup0NqXYiPBa6sQB++PRh4gk9/+hlRqSewUOBoBh2UGvHzeGTI6XAi8LbehA/w6Q3BQaYfkp8MlzCXU5PzDe9Kzb39CFWWllJ2ZThs3rKcRw4fRSKbdewqct33/r6EsnCX7YXQ+gLZiCsWIx8yB/bPx8Rar3QUF8sFUGBeHOdiPYwqG8SFjZGLahV9Wn0TNCZ3cvkL+UoZFPh0QuplH6CnT296HWmrFa4WtV/FcjcMFxWWIzE7VgX20deGrspg5/vgTKJMPxjHFtnDDXnn1Vd5yD6OW4t0UbvF9Ea9wN0XnzRLWybuVV53n/YDCibFvkMRRW37FHGppjV3Z9ut0srPlO1u9D4mhRspOauB4YYr2HEWRnN70+WdznUUORhxgeIxWY2jobD2A14/hvYc43MEiCEYE8F3j0tYeFMWTzpylXR/htcKj1wJeoCFT7snTrFN/xrcsYDrf8hRYiGdETzyGyJbSHw5FpzSerup20uOPPUqHjR9PI6bMpAPN1grPTj/nPQpdhQ9Ju8B0s/j+V2jisaeR/QZqAIb4YOP3nY9KG2BUjQ79gwaPHK013s4SOIoQdU8soXTeXowBsc8DD4PhtB9W3TAQdMgb0yeMiFELH2Fmf4kp14xqPL9b0cobMo9KuwJW0baa02tfeYKPzEesAXjgDdk6MNpTPCuF5KfDRK8J8Xw6KLXn0TvE+rLaKO1p7UczL7+Feow/j8qb0mPiyE1ZOp8gQG/i49KXTfyPBfeIpwwmU4Ypxw2LUmFjHm2rzqOdlVmeKRJGwnlerE4x20API8LHtIxzuoiH87v4jgJOSGziQ7HahigVtfSi0nB/akrI5vJ030qBunwm4bUsopF9On1iQTlOAEgczWulMaIW3Tgg0Wre0jlkdCBEhA6kdf7rjrGdacXRFP7Tn6jh/POpcfp0arr/fmrq0tlJ648LGpZyFB2TcxlNSTmXsuv70fcH/41C5enc4TVOuUI6fiDp/JtCSbSroSdtr+3G1J12VudQUWUrVVbVUH9eRWPqbGzE9I4UUTlG7tazLw2fdCJVpw2nPc29KG3AMVQe7umUCcaUARjjil5k5XjjKMfIoZuec6dcE2h5OrKSvDoXUhkNWx8Tz3EC9EBAmIHo7IC57xH9/DzCOSQ+4JFXxyK44F8v0cTjzoiZcoHymq300aorKTElgSqLGyglM4Hqa5oop0cKzch7mLr1UM+tx8A33Rk4Os3YceywGL2l8IT59Vo2ajl769NZKplyxaAnwaC+zlRGUpLFOuFAoCGZ8cRxHFdv6wCLFdj5Av5wARs0kQ1qAyZc8O9XaAL2oXjcOQBbi9+kzQee1FIsWqM4d4pTHS6c8sHgObcA8BEk4U2c3dOn0dhuV1FqCt5BjrEc3PmA8Frh0VuCwzLjqtm0WrDD5SPzNz2rDGpX+qBHpD/ccXz6AB0QuGFo+I1bu2El5Zw/LSaeDTRy/sPv0MhxUyktPcuJaxpfX1dPs/O/y53idEeHgOnvYNLwmpZO6PMspWW6j8A6qZmxcxLer7MEE2557DNn6eQNh2isabDZRzo6dtChbrgrC/lln072g1o2ixIhrYvRdyAsZfg4qltdR4VPz3EaZgD5vdufovxPttGEGSdQSnom18G0iVeTmpJSk2nmsLfp6N4vUtfm73C+XNOQGk1fJ/Dmxo93X0hfrHlQDmGkTaJXbREycpBOy4CRwWiPiX86gtGF/sYj9MSp2Ie6AXCUpGBnKrDCxbdkIFBnCQerN1AqHQCPI5Wv/IJ6X3YCvXPrUzRm0hGU2+3QzgejY5p5FdpQXyvfkoLpFdRmY1zcZB2VY0pROMD7HkorNtCuhH9zLP9tMFHqWfMTmjDhVNm3S1J27Cz8OiNbXuCIdVUh+ngxT7nKoONUN1l9Jb5hGCbcUjnhRteROEBMvoxQQyWN2/cGpeW6Vya+MuxCbXyF/KNs7J17ymnXkEspQe9PTecCzc31NGvredz5XqNGKgfQUSP+RhlZ7q0vphrGUH4ZEJYdSxUT34TjDddi0BPYoLYhxNeCo/PJYOKFie/XGYbh1/Xc+QaNOf0CJXxb0FRD97+5hgaP4L7j7jSdG4220Aebz+QFkteg4cq+dPjQG+WLiwJtBM0qXzPi2Tx8nwzGCdPOJzDojc9YI5TRpuG001EZiDG2FajYKPXf+QoNP/0SkQxwpQQH4jh+w3VNXKHAR/ZxpuXiiy+WKyW4goLrhrgL4KijjpKDd9z7g5Pj2GfhqguudeLWD5zFwXVQnDNFPjghjoN8XAPFQf7vfvc7kZEfrrKcfPLJcuMX0uKKDe5KuO2223TtgFa65f7XacJRWFFrg7KD/fGHcQw6YwgbNMe9pcQxiGZMHo5eO37Z8jxpZYTCoDJCGfE6Xzx2HL124slA24ZUkY1qwK5Yg/7vo5Vuvo8NerRlUAZG6Edbzgo06HQYVI9QYwhAWHaMql1ZM34ZIzRyzLk/unFg7+4dN55mDk1mV/2NJOhUsZ7yhh6mJRf33XcfPfzww7Rq1So65phjZCTi67oYabgdEudGcXcDroUCzz//PB177LHy8VnceYARjLvs8IkY3AOL0YbRjRu1MOLuvPNO4RcuXCgjG3c3YFTi6gjyNDKuhmBm8CJKn325gXr0Hcq828PYWLeVvcid7DsObsim3p2PoeRU71t84hknUGbH0WvHkZnZvqeIQjdghE7RI1Q7ng7Xss0Lq5mOyVheCyMQlh2jGpj/Co2wRmjQp21wrhRXNg4VmzdvljsFOopNmzbJJ10x9b/yyityUdyLVvobRuiRuBDgHaEfb40doSEeodMGx45Q2yDiKy/QkDavWY/8yRLrK8d2JwuBt2QTJqxmAmV2XFkJdjh4IUs2wJ0FmL7M3XOgv/71rxJmjInvWuOuA3wf+6mnnpL92w033CCjCtcX8XUchF199dXOp2qvu+46GdW4twiGvftu9aVX3EeEfTNOnmOkY39tPhl04YUXyp0L2KdiP4vR74fdBrtNgdARpU8UKzoT3/RDoMwOfCHwlmzCDGSEHo8RGidSjKwZePErwYz6a1k58eS+u16jAceeSUMGD5YFEL74jLvTMVIxfeJL0TBuR4APn+OqB77v1NZ3wdsCZgN8fvvTTz+VW1Ewvfft21emaEzj559/Po0YPpiuv+8dmnjkKTEj9NNtASO0oi9NHXyD+pSvKNw0pmm2HBhm67UD3/D4HJoaobpz/R0tBtKykI8HxIPekdWIhCikw9qSd/U9jz7/aC5Ro3rNzOoFH9JKnHxn5GUkUqiqkKhyr5eqQKz30e+v/D5ddPoxEicvuSk2XSXHqyiKJeSn4yTUFFHhrq101szjacywAZTCx5t5CfW0a+U8Gp6XTGUfPUTX3PYiDT1sGnekevTfblcQoPcQR1Y/8EoJDzD5CFk8HImrWCVbPBC64elF0ePMPlRHMLz4yosfpvVKpYypOOVoMVbWjF/GSyOwxYnIjvhmE2RIPO7EThdPo8SNK0VngBgLX1lJA/q7t1r6sbn0Ttpfu0BLGqFW6lp5Ew0erfpBlaRgRggQpBePHSeMR+js7bEjlHiEThl0g9qHWvFVPmq0atYXpmRPefADwmZjhOp+lI6zeY/PjM2Lr3nxRRFsTCHwftnwPhlVVCZlHzVlikatUeDEC0ZTc5w7zS0KAk7neeJBBwrQAR6dzUtofEi4jiusJNIjVcueMPg+3u/bvEy5otBaw2sxbgFGqXhVIWFB7IivFeKD1co2ZfiGEAbyyyK0UuQvf6F6XsyUnnIKlY4cSc3nf0deyhGTziLc6vH9gTdT0v6uNLLlJOofnkD9mqbywqjWG5edmHx8MgBZfO0YOQgxeYlW+6wwMhgnTDPwbN6OY/OefajA4k0GgCcz7Svea0wjGN4Js/RCOszh25DheMIbGylp02pqZmMmsFGzPviAstevp6oPP6HUpFQnPa7W+CmSkEj/3fwnqu9URMvq3qXNNYtpU8N8SkhMdss1ZMrTjC37w205HiRMxxNYvPLdkQo4vmEYhhcvgPcc/WqdwJNQw/BuAVwBOx478G1esTxlJqcQlZVQePUSiqxYSOGVCynCJP4q9pkggxLAMyVoWfgv51LmHb+lHpNTqfsMdY0TEzP2VLjHDw8Izv7jA9S1Rz+5TiKXqVAHHwGRhAiFI2FKzUiipNREeWM27g2WOBwe9xKXZmzZhAMS3g4kik4jpHlApVeSycuEAd54CnY4ELqeF0XHTm57URTMM6P+QoYXVvOh6grKPKL9J6QNJI1iDwpRNsZrd7xEEyYfS4nJqVrrIhptpnXFP+fME6mppYxHap0OcRFuyaUkPubsnHgq9ciZSRHOE5Ux9RG/LVnzOGz5fGfwomjiAF4U6XO5iGsvbExeLi+ck28QL77Fz/nStygysA1oILxP74Qz49GFwpR+yVEHZcyDBdpQ2aU7vXzr87Tmrc009fBTxZiyMfkI43hkt4epR/i31BKthCIG9SWdKVzwPeqaeSKFMVpZ5+QBHpE0r1mvrHkjx4Md7qR1HJ8OYMbhGU64pXR0TKG/4rCFR6ipEODnxffwKoLolMLDh5fPp/TLT4TkQXXnrvTFD38nT1UDJr7xcAsy7lGVOwgsIAzTdkNmJ6JOudQpqwvldu1BaRmd5IKxXUcbRu9H2f5ttKvx15xjAjUUDaVO0TNoyNip8vZNQG3wOFMljJLZ0aJHtnmFFprPI9R/PdSMUDmxoCPbaYN54SS+4hQvfgCPL+eLQWXK5cab9vsNGst79502DyfxqXso5V7vl0dhrI/+8xGNn3iklO5Pl1y9h86ckEGUGfBSqG8I5eUHKD0jnZJiTrx3AMUb6fGlqG5/T8diyl2wK9agUTboJG1QRBQjqCA3vdYbHhI8O/94PByZckVjwXRyDBw9M5Yh/LwWAyFvwA9ASySZzhhU7TEmzsPiGZC2gI/xHyoqKyspJ6dTXGPiHG+b6Dacvtd9MxXu3d12o30w/WR5bnJmbN6RHKUXQbbyzQte2Ani5BmI9uLGhAckuPHGG+XhXpwcx4VrXHy+4oor6NVXX5VH/37zm9/I5TPIuLSFc754LAGPGOLc66mnnipvG8GJd1w6w4n7yy67jO655x46++yz5QI3npDGiy3wQBHyw+U1XFbDxfNx48bJRQBcdcGd8MjjhBNOkIvhBtg8W/SJjOBN1Qu7mR1NA9hxYRMzMoOgptxJwXcsBPPMqL9QEI8pNzVgyp31yCwaN+EIdQbIStcSTqbv5a2mUO/Ya6LfJLC/xkZwqKhZ9jY9vGsw9ek7UHU4nDamXGcfCgU78NvnhRMjKi6WF59pztKVFDn6nB/dOKDnwa1GYQQDmzfAsWPiotlaUkC3bTvjEureo6/UwpMHN350ejGFslQ9cFkLo8a8GgaP5UPGY/gPPPCAjFo8AIyR+9BDD8l1TvC4UI2HgvHoPR7hx5URXFbDw8FIi0f6cPUFz2viWieeAMOIxShet24dPffcc3Id9pFHHqHp06dLGlxgB4/Ld8gbt68YNBVuoqUVuHCeozpYnCjtrgi+wN0z5xhKTklz4sK3eWFjeCXF6l1efKade4vcEQrIiNE9HZ9nRv2FgviDHaGtCSl0XvYymr15v3QYHpT9NuB/ZYQaHiNUlQoNevZrgikgBjoAl45wfyteFgzlk/dcTTQ5kx568zO68sor6YILLqB//OMfcsEZUyJG5ODBg2Uhg7Q//elP6dxzzxXj4zrpn/70J7rpppuc/S0et8foxHVVjELccYCXZpxzzjkyivG09OzZs2Wfif3qv//9b7kAjn0xHsA95ZRTJB0e78ctKNdeey3hBRa4/eX0009XjdBw2spMe91o94vNfy3QGcYctkiFNC+s4bXfkTNESXEOW2Y9yiN0/BFcakiuiiRE8KBrPf3m/PFUsmenisjAHQhYFP2vY/a9v6cNg35MXXv0kQ4Vg7Zz2JKpRyhGFuDnTT4ur8eo0YugeEeneRy2dOjEQix/aMehYlCeclE64j7/wPX0wUv/ofraKs5DZ8L47vnfp9GjDtNPO0t1Vd4aQ2a/Tn2Wz9OSAk55vXP1XZTk23fZ6YBQNEzh/q+x3nvyAuU0bzuLEhIjUqIqlV3FGI/9KFWH0ynUeSANGjqa0rM6SSeb8HgnFr7p41DwzomFIIOKH5dnRv2FDC8sM/EM+rE2qLreyftOjrxl3VKWwtRn8CiuFN4CkkBhNqSdr82j5ll3XU2ZL6tvVhsg/w+fXEBDh7tPowchFEqk5XvOYE5yc4B6d2+4lXoPGs714fqpv0B8Ldu8sJqRMHYwQr/pM0U2L77mYVB3c7Yi2jCJAMOaBiveOBo2HwcmT7x9eujoyTR41ETe/6VQYlKyHpVuvvCFNC/g3g/zKjeamuoxi8TR8dqi7pHBlNnUg7q1Dqcj8s6nkUnH0tiM46lVPypvlyVptCw6zWvW4wPgvZuKDzqyeOw4aWN4JaFsA5s3EJWld87d2HFNQo/OcVzEhFt+IDjQiacZeDEdJowli6T0Qk2N1HLVVdRl3jyq+OUvKZEPLbYhAvcktlAnXiC1Uml0H/sh2lO1hbbt3Ug7D2yglTvnU3VFmZQlZKUBxIMsktZrWUjzbcIXx/CxOlsTJ42ldHRMMkKdMGZs3sCTWPNBo1SLbcOK5+alHNMpQn7eknk4U4gXTWWTJlGn++6jJl4ZD0IYt0ambU1qtHkJVzsHdrqGKhP2UEJ2CxUmrqHatCKK5DVQba87qWxfPsdzyxKCbOt8PBh4gMhx4MQBaUE8dkyYzdt5efLVvHg2Dx/XQ2UfqhXYl9i8+D5efGYU710gwYk8GbwP/eQxtQ9Fx8YrR3zDMIRlxwnjtJl3Xk3pL8XuQz/+7wIaPkJ9adFJEAe7979IhXUvaikWuIaK5zs94DxDvI/3wCoH8cOh2FfqCLAoGui9ScwYxDGG8EoyBvSGubz4Pt7dh7Kk9R4+XkLxmVE8tnxhlOzoYwG9CTPphcAHyIAt16/6gnpOSokxJoCuP+6ywyn5nFG0dtVC+eCeSRdEfXMvoMO6PM9G8K92FbCoCYeSYwhPZXso5FJcY2pwsVK2+FohPlijcHhvmM2L7zhe3p1y2YFv88JqRsIs3viKjzVqEKRiIPAHI2td2rgZVPxlHW1/6H2Rbezv1Z/eu+9tqn5hCY0dN12ubXrSB1BaehrN6Ps2jc99gbLq8CQ3hluwgb8qcI0XZQLioQ4iqbpAgueJA58ZmxdfO/BtXljPfbkgPYWIx44WRW/z4msHvlKp6TeBp9ykf8ZOubMft6ZcKHVazSqZd4RGFxMOGB0XVLVkDuXc/FNa+OcHaQwbOzk13YrYQZieYAjL+eIJ7sb6OmrGy4dblYFNtBZeCUejTZSRke1eEEcgl9vc1Exb9j1O5TRX9DZqCjLpyJF3UJdu6kWZSCJ5stPWNCu+j4ejRdEbHvflqkch4u1DtRMYpplYOUqRJ4INOgcGncgG5Z+TTpwwHbb9Yep37q9E921A684v6ent3Smns3rUwnQ0jkNnBzwKUZGfSFMH3EJ9B6qbwE38r2RMkBX2adA+1La4+AFhQuB9MoAKGt4PO66dlpqqY4yJKy54nK8t4EGlQ8WcOXM0Fww8OGWAh4T9CPefTAPWP0R11ZWe9qgODYZpr4ovPaX0kD1hXhkQT+s1GxMGyPOhg3p1F4XWeSMCbYTFFAhasZAiC2Mvn+08+xLq0RNvgFZNkbQgntqG9fLerYcT4bh09vTTT1NmZqbzDltcwsLTYHjMD09qr1ixQh4qwoVnnKDHyXc8T4oL4njLNd7kiYeP8LwoTrDjchounSEcYXgrNmRcgnvppZfkLda4aI5LakhTUFAg4bgEhweWcELfYOeST6m6+xRKSk5x2oO5Z3vA86ENFRHqnXMcZfOI9hhS0ihIf8BXnldmB75DolS8CTuo50OFtXgg3rQbeuJuSrwndsqd+8QsmsBTrlMbnV+0sZZOn9RZ6Q4SuCKDz2TYwNUWu+MBXEXBBgGYN2Oq41IXeAUAjO4HHjTGG6j9+Oz+P1HhuF9RBs7nah0un80KeD4UU+70gZhycWqRwY5J4zEOfMMwwHrC2THBfhnPhyZAQAIYA3xUR/DIuuOdgizZieeTg4BwJw8gTkTcz4PpFreJgIcxcI0UIxKjBZe5cFkNIw+3iuCdCIgLQ+LdCBhheOIbt6Mgn2uuuUZGL/KAUXHpDQZHPNymgstwuLyGN1cjP9zPBCPikUZczsNbtZEP7nEyz5YaSJvgiwAnPiSejg/YfeHXiceOo9eOI2vGlsG3+Y4FYzhhfWFtyeHH76ZIwAj9/EmMUHXXn8RUfxmhp048tBHqBw49/CPPD/N2zK8KjNDi8bEj9MOAdyxghM7gEdpv0HCRgwwivvK8MjuO3nEsnWbwjgV5C5I/AJ6w/rB2ZCEtBwFhJo4sCVhQiwMFfJnoq+Dvf/+73D7y+uuv01VXXeUsfLZt2+bcIYiF1Icffij8V4Vqh1ofqPaLg6AYmLgmil8GxAuSRfLKjk4zJkydnGcHvhB4USpZwkBaNuFtycLEgYljKCkxic49ZhA1LnvDuaMO9/wcCv785z87dzPg5f94gQaAuw/MvUD4kADu+vvKwOFJRXd5fEJtlGrDBMWDtBm+4XVkWxY+jgwGHuAPN2HOm8QAmTX1NKhZR3B0hmGYcCfMODzlhu+OnXLnPzWLJk7iKdepFnO8L/zVhUfSwGFjqfegUdS1W0965Yk76Xs/vk5Wjx7ogiIVZXzA7zvPymjBMaGpTFuIRqi4y+1cC99BRmsCZRf+hFJSfeW61RWEEpJ5X9yTuvfsJ9dupbM1UK/3A95TVMlT7hGDeModrKdccRnMGF58SwZM3o7OChffkp03iZ00FW/jVD1hjGL3S4wR4ft17DhhjwUbdIE2KLZoK7nk1dTUSBVl++TWlKqKcvrFd6fTy58XUFaOd7RGExIoZUoXClV5XzUOrH5zBQ3mVWR7wGtQP9g0k+uBWrmItkRodPLt1HvgYJZUN5nOMjCdaGCHo/NbeeS+tzGOQQffQv19+1DA5GlURrY8QdtpQjRr8QprypXYetoQWdQeGfDr4smBMHGseELs4HAhr3sv6tm7Pw0dOZ5mra2nTp1zpYJOGiaReQtIeegheT606LTTqGbCBKri40cO4nD38pn/Mpqta4k208WDbqCqvY10Ws+rqLkohUYkHk0VB0o5H44jeQWUDdL19odDB4oHT3yWg9KCB2NkICiOkeGK7bQsc44KYB9KOOC1bCICKlzzmiQcZHSaD0JMPJuMvr0w3BjdUEc1P/sZtf7lL5T53nsUWr6cQgUFsR2sCXpvWJQSw+n09KbrKTErRC+uvYtqI+W0uPhNuWvBiWuXC4LOpjhhbcET18haB8bIgJ2feFrWKuZhTM0rT69ydSSjlIhaEj3CQaJxZSi0p3hN8SBxrXgiM7mrREXSoSY+wo0uJZkSTxmF+VmmcJwCwCkFvJur8MiZ1DlL3fDcHuFa56SeN1AkISwP+2Z2TqOsvFTKzsuiPZ1up235n3I81VmmPkF18tTZCosHp53wDa8FoxNekxYdWavYR92UJOEgzYRuNq8o1zD7Ru8+zpWEC4yjGUbLo3zwfZd3HwqUTTicOpfswSultcaLKEZfQuzDQ6HyUqK6+A8uVfPUvO2B12nkmMnSULtebWFnySxaV3Y/c6pzghE/N7PusIHLZP79J4B96DFDeB86xN3H26Vq+wiE1bI3jisZzk4nb7QGA6UngpZdnW+L0IH+dI5eqWLQefkCooKdRKXFgRQqKaTQ3vwYimdMVH7xZb+ikv9+TKMPm0JhHjaogxlR7dHAbifRzIGvUwK19d1SjhiHsKf1U5AxDeQWGfiG2HH6zdKB0Z4gpv81E5OOoQyqHSglEOSXRacyVj+j02TFU843A2TdkJFFn9z8MG15ezlNvPZW6j94hKf8g6Gk5AQ6dcSzdOqQV2lkwl8ooSmXx10zh3y9F7qbGhvk2qrTXyicYeoR24+6r0FtxdMMPMD5VFbMVMuMPaEI74/DUOlcDbjmR+6m6J2xU+6awyZT3dU3U17XHlJROx8ctuzN3045ud0pwTft4rnSJD72y0zPoKxOnSkFD/xIS1zYeR0KvLnh8APf+GyW1+TYgIxX4wA4KSK3nVqJcWH8w/zvx4zU8j11NCH7zzRpxjGq03Qab7kwoGYZDsuMHU94rTB6pHM+lTXTfPvMcawOYsbhGXYcwBtPSU0BBsVU8PKVf6Dzf/VXXoyoxtr7XYMYlaUIiB6DjsSxYXdUPHji+BL40+M49LW1sceh5XtraWzqtTTt6JM5jbeW9sbpL8uWhdcKR2/F+ZAN6tmHCoEPkgN0ELw6M02wIgAqjo5vyzaZsLbiBJGOjwYdDJl0gXkGUXtpWB8PCFPhpp802WHs2HkJtaWzZABtEgUcE0FELYteeY7OxLN1Eg/EbDzoaG4eNrUVZpOdj03sfCUKyhPETlyKEy8eYDqzwUsaTXCc9EYfoLPjaVHx0ImGDWonEIIcRwcYHZy4cREeCNMgFdtJA2InhuzwtuJ9k9TROljhbUHiIL5NPj0EowNi4rWhkxEKyUTQouKNXrSat3SGnHggyG0A4UIS3zWwkPOz43SA7Hy/CrHTIXLS6B8rbYoHSavTiwzSOgja8+glzNJJPJBoNa/1gJpydQQh8LZs60BBOhCvcFrXraTm9SuotWQvx4hF9v5iatmwilrX4LonLkRzOuYcgiwU20kgHOmpn5XGk+4rkidf9ZMyOTCYAtLBaQNOGkPQdVRvdLbekgE+IMBPK5i0p3hNWlSkGQmz9ThSHzmGCm+9jqJPPcAaL3BUd+LLT9Ir/7yBFu4rZnuqhwpNGR6CPoDgqDh2p35TpMqSMq06eIgdm5paq6mxuZpDYoE8W6mBD4UagtMbndaDsfWAiSthylO8I6sNkBVg9c9EcCJZsq3TejBGnxiOUP/nPqLw5mqq6ey97PXl0JH00W3/oQsfeZ2OOuE0Pn7jok1and4ho/MRthmPzk7zdRI7hmLKtMmXJjkhgwp37OGt13vIgo29dEsjfT7rQ9pfUhQ3PZggfUx8j87YTQQK3fri4ujph/u/TqiQmBCmF6+8irKb67XmYBCiyvpaGj7nVXpm8Fg6vN9wSk7CheODPFI8iOhl46bT6T+8hDeWg3sz2J7iA5prB9xhfgSoBFUHDtC8bTfR8je208jhJ9Np5/+AUlN8z7Nq3wbsYsMRmQGfnppAOdmZwkuYjgDv3QUrtEGPcL8fCrgGTaAVQ/KoZ/V+rfnfxsenXU6H//V6eQ9gRxEORejRBWdSamrsHRD/cwhFqWrzSXTZqRdTpxz9NhUDFt6dry9wC7EjWwd8S/dtg1P3g6BvG5x6s2PsZnSxq1wja923CqbeB0nfJqC6Tt2NrHWAc6ZIFEyeiHB8wHQ8YckSGvPhhzTyhRdo0po1wo9fsICSunenyRs20IzSUupy+uk0bv58mrZ7t6QJRSI0vbCQphcUUPphh4nOXM+wefhmyp+0ejX1ve466vGTn1Bily4SZsL7/jn25D9g6n0w9G0DqiykGWkHAhjqTJGlFLJ0fiT36EFVixbR2jPPpLQRIyicnEwrZs7knMKUkJVF9Tt20OoTTqBIRgbtuuEGCpsbmjmzA599Rgt696YRzz5LRzc1yUO62DiObm6mnj/6ESXm5tKwBx6ggbfeKkZDHnsffpi6XnQRpY0cSd0vvJD6Xn211CF97FjJ1oaprrThIOhbB650PHuFbn9pcfSsI62rLRq4EpKUmEBLBn6LFkWnX05HX3895elnMDsCLIoe/Dx4UdTS2EovXLeIzvj9OKopb6CX/7qELvv3EfT87xbSSb8YLV/bf/Pvy2jCGf1p1PG96JnfLKBr3jqFjzVb6bUbvqQDhbX048ePoarSeqqvbKLc/plUV9lItQcaKLt7Gn3x/FbqP64L9Z+QS0VbK6nrQB4QVY1UX91E2d28H70T8KKomhdFl59+MeV0dl+fB6MCb80ziyJxVIBDkMF8RSR160YpAwdqKRYhXknnnBj79utDAarrHDdqOZDYsSkemhpaKDk9gRJTI7T9yxKJm9YpiTd2dZYrPSdJGbCphXL7Zso9ShgWxVsqKDM3hQ2VR+tn76WnrppHxdsqqHDTAXr+2oW09tM9VFveKHdYvHPnSnrvrlVcTiKV76kRepLjJySps7LxgGobgiNtAXvHy4ujZ/MItUcnADmJO3vRgEMfodjfjfvkE2qprqZ155xDM4qLad13vsMBrTT0scco/x//oPpduyiXp+9ev/41lb72Gq274AI5jXgo+IRH6LE38GFLt55a0z4wQu//7Ixv9LClmTeMhGR1D3Azj/r2jBUXeoReccbF1NkaoQCM+ebn1gh1SIKVD/mrANXG/nTd2WfLVh3l/Wb5559TGS+WYOSip5+mCt6vbrvmGloxYwaVs/EP1ZgOTDsOgr5pGGMCh2xMDakzfEOQLXJyl0CQFQj6uoCsFvbqJQWiecsnTRKdQRUvjgoffVRLhw7kebD0bYPYhUlspFgHeoSqc4GK3EgS8SsOmP9rqPYcHH3bgCoLSf1d2wH65LwbCa4/0rcJqDK2UmdxFEAm3NC3Da5t2BfXbVvorlcWR889Wr99i+EMSM3U1dZSWVmpElgpat+ojRnEWhGj1/Do40XSQDAq3BbsLLrkdo19ai0OTL5l+4poz271NeC20G5drMB48Rx9QASPSgvKZC7w5PqgYSMpTb+GwA59/bPlFLobBj3GfZ2av38dWTP+cGhEFxsQq7IUAdE9aCvt/xP4DOATY+AJ70haViq9N9SRNOMN1bJWvj53uZ5ytc4ZtoaMPigMJGH6xwov2XE0GV1bpONi8WR4IXb+n5JVF0/d2GmXAuP7+sv52XEsCsxDk9b///H/ZQjd8dLCnc3yIn/GQU5pBxe9VcUPSIQt6yCL/p9C3PrrkaPGc8dw0KNMJ0jglV2oqDIarW/AMxwK/koFHd97VFoIbAxrRR8cGE+tYAW2Ge//CJ5ObqPH4wZxgAqLjeForKDYWKzzKW0xJTmBNxndU/DsToMR/YZ04hiGydE5gAH5h7NBsYEi2uoIamgpTbmWql3Ycf2Ec6Qd0bUHT3x2nLYZ0ghQqcMhVqh0qn/sGI5kGCZHZ8EpV8MTh5mwfb0RMAkamlro+cV76KUvC+nFL/dyhdxO156TDpX9cN0+5vD9FfEc2HHXF1Y7DQPBkA/N3SGbHFRL8yvorVXFMVulSe8QOzbFRlCUwPne9cEmKjlQK3Jzs7qz8LHPd0qYHdeTH2NVQRW9vLSQCisbJUoQoHeIHU9dtIdiPt1YKjz68EXuz1eXFlFDMz6j6TVsY4slacaRLdj1BMCi253J3B8hKTFC35/SjeobG+iCid0kbNWeKmphpqq+mYqrGqmppYXKaxtpd3k99cmM0uqCSvp8S6lkjE7Ysq9WjLeztJYNWUOd+VAQX7ffVlpHO/bXScea74JiithVfIBOH9VJyqioa6atnB4oPNBA25EXp9jFaTcV13LZ6jG8LSW1dKAWb5pWjUKma/ZWc8e00uaSauqfm0G5WWkSdt+c7ayrk4buLKujmkZ18r2A89/DZLBoezl1DtfSdyfkUaShUja6TcU1dIDrhOVFRV0TrS+qcaa9NXvUbZplNY2cVz1hDbJ+bw2VVTepTtWvY4WpEqmZzhvXhf41a4vs5zYX1dKe8gaq4V3dPR9vpX2cpqiyQfJXHaRIe0IGyBpkINOsrQAcUZ6U4hzDCVJQblIT3f7BFtq9v4qKiospEm2hVxftoLyUVpq1qZL6Z4eoXxY3qrqBdu8touSmSlq2s4JeXLKH+qQ10jo2KLah3MR62lNcKh0OoLxWrkpGuIkemlfIoyZMHyzfSRnRGio6UEcl+0oo1FDBnVbJW/ZuyeveT7bRkh0HKNxURe+s2CXtxpb/z1lbaXB2K93/yRbqkxWmvDSMRtWitMQQDcSr+TheRrSaHmbj7qtqoKJ9+2hLQTFVc4fiUOHL7WU0sE8Pem5JEa0pJZqzqZQSmmrozS93UpQ34PeWcd1aq2knb2D3sFG6JKE+22n9ngpqrCmX9+r2zWyh177cRRGZihioAghbQCSRJvbrxAZsoh6pjbR4817qlBKiVO7uzils8OYqygrV0PbiKieZyzieA7Efk/NZZkDrHMaEofy6xmYurJV+Oq0LtfCWN6R3N/mI2+Ae2ZSSqj7ClpScSqkpaXSAjTmwVzfq06MbVdbWU1JCWJ7dBHCB993VJdTQ2Mg8jwxTFtfolMlD6cLxXWhlfin1ysuhnt26ysjv37Mr9eO8qus4r0hYLg9FwmEqqaihHO6BU4dny4gB0LCsrE6UnZ5KkYQkITEn6/EWzNTUDOZbqUuXrlyvEJVV1VFuWiKN6ZFGKVxPfKJrYJdEKq9possP782zSjWVVtVTTlqYzpBZg2hAt06U26Uzz1qNUvfUSJR+MKmz9AvqWVjVQsu2l0g5ZqDAA6Ev0YZ1hbXUzJnN3VjCAS0UCuOdRly/5GR6ZkkplVfWcH6YOVQGJr1hHFkDvEyzToBmjAzKS+V9DU8Tl07sTC8vK+GptILSeAvCzcEYV1lJHI8jducRkJgQoVeX7OCpLY0+XL6dnpq7gY4alkc90nmC4ciIiykL+4tKnqo4F+qapspBxR/5ZC19uKqAxvTpTBUH9tOTs9fR8O5Z9M7S7fTsvE00dSBuTYzS/R+tpTOHp9OJI/PozVUlNGtDqYxKdOY5ozIkfHovrh9P6Zk8Gg1m9EmWfLqmKeN2Tyca3rMTLeCR+N6afZIH6nLKYX1o9qqtdN9H62lyj0Q6fXQuvb5yH32ynsvhdmckhWT3gStdZ47MoNdWltA2ntIz9Ys6u6XztLyviTonR8X4mclufxaVVdIDH62j88dmysZUWMUGb2nmPibqldZCS7cVU/cMog0lDZQcUfW096sOpxlHZoQKDkSjDfrQxCgVVBY4L4FRI8BmxXBkiaDCMT0ZH19Dgo9wO8yOK8ntMJ2XrffzcJ+et5kuO2oYG04dt9rxDJw8lYBAxTP8+caUJRyDdeBNPt5yJETFZcfOx45v0nv0zrQbm68sMgHtmTgOWK+CTASXS+ZDk1BBOR9n8hTqgo3oy8MjasEXRSC6ttLa4IC4YRb8cZyO6UjiQ4XbVx7EUXsgcTqanhVBUR2dFeiPp+zualOS+DjT7ROMRK8hwToiM6YPHR3DyJJOBzg6kVyYooNsYadxKEAZ5alU9JyZLyiQpNAOxjXkP/Y1FK9cG6Jjx5ANCdMk0HE8OoaRJb0OsFiBSudq4epDE91BSi+wWBE8MsOJ7jAe1gUrkDemkDs+3EL3fbqN6vkYVgd50qDfCyvqPUo7DqiQl+3I6+kv8t2VYhwg3v2zt8vKdhcfCnUEyPHZRbwKxf6KeRCGAQ4XUN7j83ZyHMui2rNED6TTAwI9Ki14dBoiW0pPOAuSt9aGMWUphQJYR2RGKqNFwAl3GA+rwIKkA2kVhB5ZyfSb4wfSO6uK+LCinN5bXUyJ3FEfri3hY7sDtL+6kTtyN20oqhKjvb26SBY1OKZ8m9Pg+O7Zhfl8qLCPBuSqh3i+4GPCj9aViOE+21xKH3BeyMe0CSP52pnD6e2Ve2TEIe7K3RVikE954fQO1wGLsXV82IMMd+6v5XhISFyvYs6/jFfN9fQc12tLcTUNyVMr91kb9tG8rWVy8mEx1+HtlUW8OlX7cUM2RMeO1MsK9Iha8OgYIlvKmHAWZJ+rZW8ECbRkhoSLo8hiFaAzpFUGkEF7Khrp/rk76bhB6bS24ACdNjKH3lhZSCcOyaSMUB0lci9m8BJxTK9MXhXvol5ZCXxcWUCPfraDzh6Ty8vqespKDtNxw3JpQ2E1FZbXUe/UZjqqfxrN21JKq/LL6XTO8/lF+c5iop6Xibe9t4YumdyN5vJG0CkpSmvz91NFTR0Ny02g5kYcdiTwyK3mhVsrG06dqEA7pg/IopKyKurVKYUyU8I0pGs6H1JU09zN+7jMVOqZ1swzSR2t2FlKZ43pzBtpodtYJov1QHQItwINK6Jm/H0pah0GWKxA9pmOgpmDzQCCPw1g4jlpmXpmJ9KVR/enzjk5MkoiSbxmb21mP5Uaw6mUwAc7WMpj9k/lHfqkPll07mHdpJPxxs1oJFXCw3xMBuD9si2JafId7sRQC+vDFErkPEM82+iZMJmPHX978kh6dVUZl9VEE/pm0Xcn9aTG1hBt3F1CI/O4VI5c29hK1UySL1NZTT3lF5VSCh9DYijyAGdfbfs4lAhxuU3hNIpQCx8bJlKIj2fxgQEJ1+QwTKaPQDZE5wvwiMz4+1fCxRFRyUyR3/7hhhtbcJ5Q1C5EtpQx4X4Fw6PSgtHhI3LhpmrK65QlcqipirrmZNNg3to/X72VOiW2UPe8XMqMVlN1fSONyEuixVuLqGunVJrEBpizehv1zc2gAZ0SaNOeYuqVmUCDe3Wl7bt2097Scpo2rA+FGiqpR5ccCrPfk33UMdxQQd2Zp/oDNHVYL1q4bieVVtZSQlIa5XCZB2qb5GRHcguXW811ykyhrIQW6pPXiY2NY74IdeGNL6m5kpq4nzolNNO0IT05n22UFFUnNEKN1dSN2xLi9uV2iv+aODVXMBzGwzrQk4oDj8iCPw3kBN5oQ7v2t3oOTaTzLatYrKBNI7aRziAovUFgUJz4bWSjYWKgqeBtn2fspgbeQHZQSmKEjhzrvqwY8MbU8AhexA3igKCwoHwD4/mU/nS2jEOT0E42ZoM2pjTf9AHDYkXwyAxHjpdGI54BA9Xt5KUQPwTP0cQrT72mTU2FAvSWxA1K4OtJDX+H+hGcShXlR1Be/mgiW0p/GiMnG2PKyLTa42kaC/6mOrJm/OGA6AICYlSWIjZ6RzQaHIDTib97eh6lpHk/pmPQN1JG3595OCUm+j6Q4+khF8Fqr9Yj+RIEpmdlkN7RacYfR2RL6QlnQZ00QO/oHrJYYRDmyAwnXDOObEHS+AKM6Ki0YPJX5HKBGnacfIMIYD+NDRlMGVR5YD/VB3x3LCYvTaZMS2VxitRPS3aQxWpRgQWnLRaceJpxZA2RLaUnnBmEeQ5NDKQwzQPgRdaMI2uIDL2lNHEclRZM3kpvuA4YzmLbo/YQlCYeCSyFqZulsriDM6ydl4ETRzOOrCGypbDDPIcmJnMDJ0wzjqzhxLeUHlELEk+LLhen4SCL9aljYUWw6x4EiabjGbLTB8EfxYlmKZAPDl1wgYHXU5SZUEd5aU3UPTtE2UkNlBZpkhMR5lSkTuYCOk0GThzNOLKGHd+E6QMnNwAwgYZxZI14BTsqHe7qDKcNyI6kN2SxlsqFVpp0HnKDDwl2+qD8gzK31aDcTJzoiNC4Pok0vEeED2v4sCc9TJlJzdSHD70GdEthfZhG9QzTsO5hSkvkdJzQzsPAKVfDCdeMI2s4dWSoOw0UL3B4zdhhgF0Q4BFZMJVUABcwAjUcvUgWtFLyAmlVe+honI7mBzjx2XHqD2Ik1BVQ14R9VFW8lTZt2kQbN22mFStW0rx58+QzWvhsFr5ICDQ2NslHdXCWa1C3RBrNxsd1UcmToT0HRm/giAHxhWcntG2fOjRpKzIQN3OABVf2cZ6IMaIDf/5BCIpSUlYhXxAEcPfBE1/kq88qx4DnuT3L6cyjp1BaegbnFeID/SxK4EOZtuBZNQpC1FxTQqW7VlEkkiB3S4Bw9gl3XgD4Jinkzp070+DBg8W4+AIigE9q4SuEw4cPp2yOhwv/G/e28LByli8xZcY93tQMPDk0gTGdkwbcW/4OO1gjOrIV0WJdsDJQrxEvjR84pXfra19QSk4vDoaJ2sg1xBMRGsS902n/Sjpx8ljq3X+Qcx43EFYQbuuo2L2S6qv2yeFNU1OTnGbE5ynxiUh8S61fv37yDVBsYHituJwAZ0PB4LNmzZJ8cNrvlFNOkTD1jVGijbtrKJrAG6FdnvYNAo2qde71TDhMdjeIylLoKA6DMJG1QquNKLBYBRYkHUirDCDb5FeYNH7iuYt+e9p4ai7byUaBog3g3hVG9p7PadLgntSjdz/uIPdSVyBpBq8qLN26kBqq97NxIs6HYWEMjLrevXvL14HxNV8YSe40YEI4ZBge3xOFYWFkfLVw3759MhXv319GPbNaKCWir/ZoMqyB6QMD4XUkeGHcyKNlB06G2nPCmHFlxYlrlEwWqwCdIa0ygGzIFkxcm+IBYcl8DPnrs6ZTqBz34LrTlR/o2NzCz2n6uLE0cuxkiiQkesqKB4z3AwVrqKURdxdihITkY7D4GiFGIT72CgOBkpOTJQ5gpl+UC/348eNlI0B6+MuXL6fKykpas2YN1fLxbwZVUGLIum1UV8pTP2akvzWcMLaj9+68gIgCrVcyXJ8RtadZBRbcNC5MPNFbgsUGwtTNTyZRYlIq/fzMIymjcrt0lh/4YF3v0i9o+uTJNGzUOOl4BzqPoPxBKZFmqi3fIwYZMGCAJMFXfVHOmDFjqEePHrK/hGF37NghoxMGxL4RBjXTKT6UDuOBNyPYhMGgySkp1CMdL63kQpnEVaxAewLoJUwDrHvSwBfgiMy4Qb7pVMNiRZCCtGgAWXSGYbLYGIgecTS1BYnLFE5Mph+cfjTlNeRj+EgY0FhfS4MrltCUqdNpwJCRPHjVUxk2xQPKzozuk5Vo165daevWrbKfxCec9+zZIx9Txz4T+0p8/BWfcM7Pz5eNBSMWIxPASMaUirRmqsXGAIIxoUM46tadDarqZLm6kvA0K7D7RkqyFQ7LjHSkEZiEV6zAYoVx4yuYcNFpxqOzIDqEa/JHMKogsoGp83snHkUDo3izdYjqqytoZP1qmjztaOo7YCjvV7nJ/kQMf56GUppLaPOWLcwRlZWVyQhsaGiQzy7jy/X4fjaMhkMR7BdhFHyWGQZCXMignJwc2WeaQxV79jDxMIqLi4spIyVC4VZzhKFqIq6plOsJRM8IbS7iQ5Mm69AEYEHJlmtFsFgRPDLDkeOl0TCVAKLhRErL/4zS64tYam8lw9Bpg/IV8GJn7dadlBatpbxuvSgzW25lV2Fx4IRqBnl3SmqQUQQjlPKCJSUjmzaG+9DxJ5wo+o0bNxI+gg5jwIA4LDn88MO5bVEZub168SqbeRgaG8O6deucQykYDyPV5A+jGmNPmXY47alOFR71cWuubuG0FMIm8yGWGLOejSng2rudozhxtdINY7DgkRmOHBRfQ3S+ABhy+LbHKPO4H2vN/zaiB/aw4dgYGXmyiMFKFobCahb7VDNtSlw2JEYhVq44fMGX7wsLCyUMxoQBYUwYGPGgA9+/fz9qyeKZRN9VAYvZBnVcrUxhY7oLIGYUD9c7rLWnAFnrDJxwzTiyBUnjCzBi2q453xpDAqFOvahpy3xedCXJt7QxfQ4cOJAN0F+MZxY9WGE2NKiRBuNikYNp1Bg6MTHRY3j4ko5RULCHwk0Vbl+yI30IXmuN3njOg0NK1/7c7JE1GcaRNUSG3lKaOI6KmfR6PA747UKkc2/xzcgDYeQBGG3UEqLLnphGz330MK1du1a+ug/jwdAgkwYGND5GJHwYGCvfvEyMSjX07P5y7eC1l3Vo4rU0YLEegwCOyAx4X7BTgEFMHBZMpXTJ3zKo86rofBD2fWlpaWIIGOfed26j44ZeSfMKZsvhCHQwvFnFwocMQhpDxtiSZwIe9dDFMTy9xIKSXVeNb2ZFpfTiaVYYVNrACdOMFSRA3MD4gBYkjtJ0CFg92sDy3w8s/Q8WONazgePCtoD9og27DYm8z1qxuYQN0URz58yldRVv0OCuA+nU0edKOWY0GuNBhg+jgofejEpz+LJixXIZl9KfujCLFUbxyo384nfX34iTvSaGE5HhN4ogIB5gxwU8Igv++IDRpZdtoJxBo4UvKCigzZs3yyIBnYAl/zPPPCP7prvuuouOOuoo+sMf/kDbt2+XuCtXrqQPPviASkpK6OWXX5ap6vXXX6eePXvSxx9/TK+88godffTR9M4778jK88UXX5SD+zvvvFNWmM8//7ycDMdVj3fffVfOn8KoGE3//e9/pU6fffYZffTRR9y5K2SlCrSW7aZwlz7ScKwvn5nzIX2x42U6YezJVEoFtGz3fDp++EU0d92b1DtliGNIGMmMSgC+Pf3CmIiLdoByew7iXa9e5TA4yIHDMpMQ4RlCstS96nQ4M7ZxPHrlOUA8f1xH1GFWsEDiiKPJBxgCBsEVhmnTptHll18u5zKnTp0q4dgnobNxAL9hwwbpnL1791KXLl3kwB1bNjpo9uzZYnzsf9577z05LkR+SAMDY2OBf9NNN9GUKVOkM2HYL774Qk4KYNp86623aNiwYbIBIDwImNfOm34CrS9/iUrKK+jF5bfSpL6n0mPz/0oTsk6V+sJoZnrFRgQfZIwLQjiMiTNNOI4dMmSI3IRmd5HTb64nDPjQhr0t7qEJwzYMIKLW2UG2HrDDIHhkhj8+YMSu216ngSddoKX/e9x33330y1/+UksdQ9OWLygyZAZO+MrILKkopXs//R3tqvmcEvlQC4/742Hay3s9Qs2t9WofyBsZdhmHHXaYHG+ajQOGxCi0dyfY6Mp5Wq9J0S9n5tFnDUqBPUq9hyYM25BgRWTH4bXv3zpMGBiEOTJDwsURUeAT/5/jYA1pA6Pp9WXPc2emU371AkqtnU6ZLYdRuDWTGms70WuFd1LXvK40YsQImQkQH4cyOLkAA2LE4owRThbAuOYsEvyGhnpe1fCUjILY8feb3156ARQbIGDGUis+XjyQFg1EtpRgPXFYsMv1w5zrxIE2GoepFFMkLvbiIBwH7P/5z39kX/inP/2JFi9eLPu1q6++Wo7nsF9FZ2G/ag4Pdu/eLWdmMJ09++yzMsWiI5EX8PTTT9Pq1avpxhtvlHOlKOc3v/mNhAUBxnl17fV01WtjaEDmCfSTE35HySkJdNsJ79OVQ++k0pZVNHL0YXI678QTT5TpH9P46NFqjWCAehrClA6DpmdkEb6HLeGO43gCu/8iP7/mhhvx9JJBRxLZeggemSFyvPgMlZerzSjf6CyADP71r39J41944QU68sgj6Uc/+pGsJmEM7Ndw1uXBBx+kbt26SUfBQLiuiOkLgFGxz0TnYL8J4yLs008/lY3kuOOOkzCMFsTDAgojBhsAFltY9IwcOVL2W5MmTZL9pw2zAMJM11qfQ13S+tPvT7mT6loL6aKpv6R/z72V6lsr6YfT7qbVy5bIKT9cUcGUin34tm3bxGAYlfCxX4WPqRZXYVBeVQNP1eEMz3TqsMxYalkAhdbtaZFzs4Dp4+DOV3DYoHiOo+AJd+J7tCJ12/4GDQrYZ6Lz0TDcfoHRs3PnTjkwHzdunIxYjFScdSkqKpKT3djqocvLyxNDIS6udKDjMM1BNvslbATIH4stjFJsJGPHjpVDHGwYWHxhtQwfQEfbwD4zNGgGzf98rhgH+00sVrB4OWzyWEqKpNGBel6UpQ6g4sLdVFRJVFm8kQ2jjksxpcKQMCI2GNQH9cBGiLARw4dTSVMniobVq1dtgwIiWgaVc7MwZvC5Wc1rhaP3yww7HmCHQdBHsQ784d238wLo5AtFxHTaxIbDtb1HHn6Yjjn2GBoxcpSE/S+heetCmrWtmo0WcvZ3MAxGHlbNuMensrKKR1gK6xKoob6OPp83X9qHjQ4rb2xg8+fPl2ui5vAEBsW+FHmWhftySTj00bCMBwivFVgAhdaakSmd7qLDozEoHiBxvbEdyVKXFhfQZ6/9iy697Ie0eNFiWrVqJb300osy4i644AK6/fbbacPGzZTLo+1/Cc1bv6D3N1XIo4fGCNh/YtTBGJDN4QYMg2ueGRkZsqvArIFwpEN8HLtCNrqmpkaqbEqlxoQujrE8RrQEY1CMTDV3SMe76IghwZt4witWAL1tSCdcM0bGNlewcRFvlUk0bOgwXqAs4X1YFf3jH7fKFHfXPffQ/Q8+RF1yvd/z/F9AxY41cjMZRhqMAAMZgoFgSADGBI94mPKxL4SxYTRg4sSJzsagDNkk/dfAhkQfKcfxBAg3sOPE3jfrjwj44ziOVy/xJAOldTmGZhwZ4IYunjeL90tD5ArEVVf9gp544im6/PIraPmKlRJ51kcfUmNz8MH6/yu07F5Ji6qyeeWjztpg5KHdMBwMZQ45IMNIAHSrVq2S/T3WADAwDImp2TYk2lzWzHlrSH8F9F2QQUNrCqwFUEAiCEYW3wq04ykjunAkzXhDEV8tKt547GaaNmEUnXr6GfT8c8/RD3/4Q8kLq9jvnH8+FReVUvUWHDZYcwt3RPTFRyRTT76deSo+4UzPlGTQwgfuuw/MlQ3IRZQXKGMoM6WXSEHpAJSRm1gpBmhJzqTIoOm0dctmWQEDMAT2eTAYDGgMCZhp1/QPDIf9JS5ar1+/Xs5qQYeFGdLUNYWoOgFXZDg+Z2HqJL5VQUevGVkAGWMaWzidw4zDM4T3xwEknqtxuKC4DFOOAZ6ojkSbKbN+Kz380AOUkpJKJ5xwohz35eR0phHHXcadqL506yTFHXADrJZpVA0YSi0vzKVO2erVbnZRtY37aNaWH3LjrRu5GDnVJ9OMcVfwzKDvqgvoMCAUbaEB6aVyWwqMh7M5OL7FIQ8MCUAPg+DOOxwmGcMCMBhGIQxrRitOIWIDgQxqaYnS/kg/Lrdjix6jh0Fln4miDtWQSGcMCVc4zTiyhsS1FE44K1uiESpLHEa33f2gbMnXXP0b6tF3ME2Y+SMKsyElrkngJIxFC3eU7HOYjxMlBvV1tfLAj5O1wyheiMVW3gh21eZwh+M1cWraxAVpnNvFdAmCQWA8GBLtAA9fGUpdGQHByEOHDhXfMWQrG5JXrzAkoFyGLt9AeK0welNHdZsaFMoTxuEZiBgYxwoQV4uuVkEKshSecB0GGfdZLd/dTGf+5FZ65L2NNGjaeSRvgdMJtOdQPDhx2PFTEKD2BxmdE6aZ5mgSba/Jk40GxgHUgkUZ6IgjjnDui4WBAOxPYXiMXugxneJkBPabQCvnU13fQvtD6jBE+lUKdTxh7PoLGxBHVrO2wuEZJgN4Rq/KcmMJp0VXq+NZCrCOqMOsYIfHxVh0lmzFLBsy8Msx0BFMPJviggNNfU29QAZGBrVGw7SjvgeV1cJg7mUrADwOqeCDYDgTDsLZJoxUc+d7eXkZ7W/uRDVJ/Tlvt0TwqIfiFQFGBwhrxQHkTdAC1lhxPbyByswNsUU7vr9QR2TGdJaBE64ZR7ZgdJKvFaEZCxImP3SwBzhDw0d3wptZRXy8ZkYkC1ph6uoJ0yiP5tEOHqVV9ZxeGxWE40kscDBiYUAYDwTD4ixV1655dKC8nEprE6k2cww1RfB2ElWQtxzXoDZslfBagZbFP87UOqNXGSvJ0bPj8Bp2BWy9iWsAXmTNOLKGyNCbAPAuK5Xv9c47lHDHHbT/5JMpfOut0plOHHZs4iUwHd/th5TbOoBO6PkDCu/vRH1Ch1Fl3W5O557O9JNhnLyg04jyfnRfa3fa1dCLCiqTqaKmSZ0gSEnm2aVJnn2RvDlhekYG9ew/ktL7TKHq9FGU0Km/Z/8onM5faYGAEcqO0QFGB4R5wzS8wE5sYLZk4cVlMOONo0h4TQKtN7ITZulF1r6Tj1YaVosebPjHP6jzMcdQzwsuoGbeBxU1qZf5BkVOSexC1bUVtGTdPNqzbxdVN1VS15T+VBVeS9UVeFSAk2myYbJz1DqOkFbxzpCaEnPk9Nveln7UmDuFBsz4PvWZ/F3qN+UC6jPle5Q36jSqT+1LrRG8Ylyl9JcnrJZdNQxqS9p3VaKDHUMr8luijW0cZ8ZkFBhHMwyHZcYTR/t+PSCypfSHA3YZODRJGBwi3JGDtSUIp88Teven5Oc+oy653VjyIhxKoLfXnkU1bLhmHIq18j6P+PiQDzV6dp5ERw67hQ87vCfTDdhWMfCoWPBHEVkr7bC4ektwWGa8cVzJcEaFV+Y4te+oIeEbrfBasPVgHJ4hvI7g10t6rTdkgDBDBnYcrAdhNhxi49pGFi+JJVynsamltZlGdb2CMjqnUKduGZTTPZ26dM+irLxUqo6so0+3/YinyQLuJO6UULJQRFOYNNk6iyIcFqIk7ll3/81FKgflg9dw9NozYVJPw2uCY3RAeyNURqbnpU4AM2YqAIQTnQs7E4f1x3GcjukBO1/AHy7gkZnII9OP8j4Dqf6ZOYEjU8Ar0fc2ncpbc+yiCcACqTXa7BkN3vIDa8PA05sRSk3IpeG5l1K/zieyyj0F6eTHjJ238Frh0VuCieMJtxRGL09OL8c0az8Gz4g3Ig0OxpBBOstzEJinBYSH1q8g2r4Jd3RR4u++r0Nc1HTpSo0/+zNlZGRSy+EnUSgn9gR9cdkaWrbvj9wJwQb9OhDlDWJaj9upW+fRTmcDwrt2EBid5QnaNahvyk0SY+5S+0zTgf/XhrT1gB0G2OW1JkQodOoYSt6+UWuCsePo06jht7dQ/4HD0WqtVY1Gdmt3PUUFDa9rzTeDKO+PB6VeSqP6fUcOTQykRHbsko3O8gQdNShcZ59p+ivGUOxYqnYNCV94v04HaE9g6wFPGDOGDMCGmvlA/M1lVD9gmFL6gEZt5hFZ8sPfUu++vBe1e4NhshvV51Lqk3Apy2r38k0AI39b3dO0Zec8Xmy5Oy3x2YHv11mewN9+OEHhRufcnacClGSxDmIyBpgxvPhwgnSuJ5C8LL0Jg95fjj88ifd3DW+uYIMO1VoFmG0TG7L8x79Xj7gn4pxu8I9XLTSi/7l0WNp9lNjYnY8XvxmjwqAb6u6gMtyBz8U67TBOkM71BHZ/CFh2VdwaK01oGaZZ2WcqrbhWBPENw4irY8dSeQoxCMoHiKcH7DADqBpaWyjl7PGUsmOz6DAiy350LRtyCtkvOrSTe8epAm5nLNq9k/YeWEA14XXUEqngiM55MQ9CEf10lx+82IkmV/KxXvBraDo3nEjTx1xJuH0EaH/61L7yBDE6ZgyPBZHsM2HMhkZ1JUCqqetqqhzT0exYqhidkS1PYPIJ0gG2HoJHZijZm6C+pZVSzx5H+b0HOIZM8L+xsoPACe/GhjpqrK/jwxisRFGW6i7TadC0NqtR7JvBqb6mgTY33k2NETyx7UNrEh3V42HK7oyP7GgwY3jxLRkI1GnB0VnhyUmJFFq6EwsgddlIwIzhxdeC4U0Y4NcZ2fICDebfuB09T6He+KiqE2r+FvD1okYqyt9KPfsMYkPimqQ3RkegOsTpIsVyNh6DMY8REMLrZ/QraOxwsM0NzfTRzrOZ966UsW8eHbqLBg4fIbKTTPJ0WI8MxOgs3oQZLwlXZZbubHZXs77OihlNVrj4AbLltWtIR8dG7LHtVRqYx1OFuUh8UEBzrIwBn+iB6ZFDQH1ZCX2ZOINCXfRjAwx3xIRo3o5fU1XjDqUw4Gm4b9Ufaeykw9scXeIHyJYXswHBgY/VrBizrbvzHJ0VLn6AbHmx6RnBxg3RoK2P0+Czf6Y13wLUldNzn26nLv3d40jVsSFauOv3dKDed+jExuxZdg1NmHaMxPkmDOrcaeDHoRgSvqPTjJEBWycsO9DhCv7gI06G5tuD1BwaWvweNdTXum0GGSEOnLiakTSaccK045ctL7AcqGIugcVEtMO0E08G7IqKj/AgnebxeQpKztCCAu40v//+++WSFm7BAHD3t1lJ4vEC3MWOO8kBXHYC8E4ec8c67s3BsyW4poh8EB/PXZp8TF7//ve/xYfePMaO/BYsWCA6lFVTo97MZSM5MUy11dXSGPVrGybc8a0EwrLjiRMg2zDp7TDPrZbGB/w68dmJJwOeAuBbgX4dPOkEO5IGnr38xS9+QXfffbfcZ/rwww/TP/7xD/rnP/8pBsSjCXgMAIa+55576Prrr5d0eKgIz4o89thjcpsG7r2944475KFZGBZp3n//fXkEADdj/exnP+MpKySPI+AsDTYghOOWSMSHEcE/8sgjkr8f5tlJ1YT2TWpCHd+KrrPwxvHLlg94dOx4r/noUCeBwzCYt0WvwKKWjdprNOV440BheC9w6wVGzO9//3vpyCuuuEJunsIt/xh5uKsNBsWVe9yaaZ6owrvp8GzKaaedJg/J4vb/K6+8kn7wgx9IGty+idek4akw3FmON0tCj8frcLcdnr7Cs5PYmHCj1muvvUZnnHGG89JDP+y6S9uCGuNDvH5yYMnC2uGad1R2GCO0ZIdezVoBwrJjVO3KmoknA14du+ovd8adNoCn0syuEvJtwer/3kKr+15CnXO7OQsTrESW7P5D4AKoBy+AxvECCCteUelEJq1HZsfRayeeDCCt53qmgXS27mjNemUwfhm+8mINyYzfkJBNuPGDgOcyDxaYtuXO8EMA9o94YszcoNUWUG9pl25LW+0ATB8YePvEJ7MTI4sUK9uQkem/nmkXDN7Ra8eRNRNP9sTVgisr4BvPpw8MHpl4eBbPNOIBIuCWW26R2xa3bNlCzz33nEylffr0kXcb4OWDuNUR0yemVzzQipcTYiGDNNg3XnjhhbK4efvtt2VqhuFx2yNePoFHAXGXOdLgpizcbY79LvJ5/PHHpXwbqzAy+6iRCagRE6Iv44zM7vv1yOQ4/lElvvK8MjuOHmQEhj8drmfGHppYCjtMeHb88Y1sbwACK248Q9q6IGCEnHvuuWJQACMOtylifwZgEbN//34677zzJC6ec4RxsF89++yzJT72gXiw9qc//ak8i4kVKzYOjEI8E3nttddKXieddJIsgnCHOTp85syZ8sYT+PFg1134NhrjBDHjSacFf1KR/XG1L/AlgBhavD34DFCMrJkOyew4ei24snKMjH3mGb6RicfP8fSyAQ4r8FTzoQJTp3lotqPAAgyHOlgYmVfI2MDIXNVbj0weHmqE8Mgs+ANVBIzMbvuv5pF5LMfQI9NJw75mOiSz4+i1Az/meqaBv8NjfM0Eyuw4ei24snKMDNg8gNGFFSZGj7n46jckRmNb8L98CYY0D/kY4NgTOky7GNU4zMGxKYBp/Fe/+pWsfp966il5jU0QUPegNgXCRHRcy9dMXNn22TGygZFlZAY+BWYlgt7mxVde2zILjt74hmGAxT7zzEFqZGLa83e6fRyKKRLvOsCxJKZNvLAJacw7B/AyCbyLAO/twT70hhtuEKNdddVVMuVedNFF8kDSpZdeKvtETMHI7+KLL5Y0eFkUHu7F1Iv9NcrGBgXjmjdRGmBkrjQjk6FGSYiWxhmZXUuvpvFyOi/sjizNdET2hLGjRUfvPmwL6D4Tjx3ThW5XxocTVzPKa9+QcMTniuCA3m9IAPs7Axhs+vTpQnjjCF5agcUKDvCx/8RJAuxT8bQVHuTBW7ewD8RjczAc9pOIj4UNDIV48JEewAILwLSMx9NBmGpxcgH7bj+C2tMWVLDVL5ppJ5nASaMdJ42VOLQI+0zrhi5/ZBRo8+IrzyN7G8Y/X1wwhhdfy628PZ3Vv5Q+XbqBTjjhBDHqqFGjnFe54C0deEdAR4AzNjjJ8Nvf/lZkGAmj9mCBxRNGOA6NsDDC27r++Mc/yioZq16M3C8fu4HWD7iCcrrwvt4ZKSFatif+yMRqFnEwmuw1rZJdXnzleWRPGDtaFB8Xpz3HmXYnazYGTphmxLMiynZnyQJLJb4lo4J7575CQ4YNFxnTHEYQ3hgCdNSQAM7UGEMCh2JIANMw9qUY1Ti0wWi+99575bVvOK0IfFSQQkm84Qms9rQFJ47Et1JY6WMGgQUnjnb8cWIegzfwJ7BHnoETZvvsHJTMi4/5Pa6gHa//S3St1by4qdorX54VME+VAVTF+7AYCogXQ0VEFT6q5LRWnG1reNptqKUfXPQditbXUGJTDV18yhH06O1/pYf/9GN6/OY/UdKgIyg1PVPa4G9XEOwwf3y/b8M/aALjaCe0aJtaAPkj27LNC6sZCbN4uPEKb0/GSNi2fhlV81SZkJJOkdYmuYWDktJ536YeuHXAhQx84HqvjlF8xClUfdgMLcUCdwCU5twSc69OpGwyZdNR8uUCICmBjzetL96gTY3y4iv1vtjcLrnUtXtvCkcSnKkPwNSJabayIXaazcM0O1VfzzRqYbyyN0zLWm/zmnVkeQx+IRvTf5xp88JqRsIsXnxHZkb9teyGAeDtMDsuIHHZQZehIXJ3hoQwdMucsniF2m0qvuflxZrzfkydfnM7JaXoF9X7AGPO3zWTwiH12LqDfRNo4qhr5BtiqiQXnk7V8OtcuW1jHsbGtM8Aic+O0QTla/Piawe+zXvPzXLPOJ3j7yVGgMrtXO2YOEY2sFgFKy7g5IOGMuHuA9RejjN1K0wcICY/DTxG59kXdRBy+GPqoMnA00YNvy4oTlxwJCeddhzZMBYCVI5SPCtC4EkDwOjsAuJX2u1C8dmJKxtGw5+nLbeliwcTR4gdP8UDgiRcx7FYJ108nfiGiQNPfHacdJZr4IRZan95NozOs5oF2opsw185G0Y0YR7Z9jXTlhzTCK3DdNz9yScp/MtfkvngkkCHCynRoVb+9QqNph6NY2lo69GU2dyd/WN4RLsv6JW4JoHrOXkKr7y4ciA4zImnfQd2WExgQHxGkE4Z08rM5juWceyodMC8P8yRNdOeDAjLDnRKrdwtfPzXNHQoZT39NEX+/S86UFXlpA8C9pl9ugym/P2b6IiRM6lwbyGNHjCRqko5nX6EwKQXXiuMDmiv3m3Ck5GVh+UaeCUFT1kBvPflwdoPgslIoHnxbD7Ad2ApYuJqxi8DwrLjhDFFSgplp984fz5FN26k7ffcQ5XzF1B1pxzZxyIO8oilKG0uX0altYV0oG4fdcvqR8X7CqmxoUHdAsJxTFkgQHytM5B48JUXIwfBiRvHB2PzBibvINhB4GOmWT/8CWzfG8rwRfbHd4LteH5YYcKyY1Ti8+FD9t+uEDl71y4KPfAAdV+5kpJefploxEReqUacBPD8VNaST3l9sunlrXfQ/oRtNHv/f6lTtxw+LFE3LiOOchzP0RlZ4BE6hpgkcRRGbQfHRA2A96SBxdtbhGfr0LwTT/s2YnSWwp8uZiu3fXY8Mh/Xpbz/AiUtmyc6HC3CBPDlraw9+8uxH+KadLEIUUJSRD5PnJKRyIcjiZSY7H0DmKTXmdi6GNn2DdMerDxs+POzIwXZQjwfH/piq/eqiQ73JArmmVF/IcNr1pGFT0iiaGMDhbeuI6p292t+3zDisWOHR3g6zPr3nyhSuEspfcgfNp4K//YE9RqgTgs6iS1gn7m4IPY4s6V4PI0f+TtKwbeqcTSk9YDwlk4fKcWRQ7SqMPg4s3OJOjcrx5Tqr4K0A9/lhZO8FRfLi2/xctLAGNPuQJsX1seLj5/DKwe+zeNl8eGViyj9xydTqEHd4xoPiG8qe7DAyHzhlmdowhGnUHIK7qST0rWLfNXeRBnz5ABjTmBjXquMiXWy1VmOz44j+8OdsLaNeZg2JuJ68nDSK71tTPF9PBzRWbz3EpgN0wt+aH1QcIwuIZFSr72IMi49ql1DfhWgIXPPvoL6DR5NSSnqtSyoi1ufEO2ueJLWFl9Fq4uvZEN6T+UBkS7raVP5NRJej1OIOgOTh/i2bBgLAapYWJGcvLRvw9HFyzSO3l3NMhMUx664J1wL4tkBzONMTsptv6XEj17Vym8GMOTa6SdR/SkXUtc+g5WSgerIbCIUpR7pl/E0n0kNzQUcItuzFwn11BDdQzVrTqD6mkqVHnqkhx8EKyzIuG1BottprLxsvSeKLWiISuvhtbuaDYba+uOCR2LSs/dp4ZsBFj5zvvdzKvrhdTRo5CQ5AQ5Io32Vw0J1eLdbKKkl+PF5vBGpYfUFNGTMVMrqHPymEsmSHZO1rwhBkO5gofI4tJzEmO1VLB5vYHTGT/vjDzUXC4yLQyVlLqJ1M2bSS7e/ROnfuZIGj54sD9iqUajC4fkpnBih4d3/Tkmt3sfn8ZQ0DDl8/JGU07WnqBDf8dnxyJbvCdOMExYHdriTVvs2guIBbcUNLTCrWdZAKQGaF9bw2ld6a/Gj9cKDEpMpa2wyUbP3RmRsNfO/+1OqHTKGItZXdGxEeHpWJ8tdmHgtbLAGHjWpWTmUm9OVsnO7ywt/7XzsdICpow2cuttUdB01RraIIetXXUTDJxxBnbv2shYZzKi/lpmcMOU4YR5eLYCq4iyAxlpXTSSNnRakBeXHxnPCtSM6zctqNsaYVsfYvBOuGcXbes0npVD2SPOKPxdFA0dS/s2PUb9Bo+X+VEmjI8mVQl6Y5BR9Qb3rN3DdgqdxNA/fBVEtUAgyWFBaGzDox6G5RF+k08SRQ6hrlxzWIm8V7oetxm0uO1LHUnXXCczp7+exAx/1W1XUjjHx0xl60wbx+Ll6YYN4dlxj2vcAaQZeMM+M+gvF8DxaskcqY9nIP2w6tdzzMmV1ynXCHGPySD1q98PU/cxD/ybXwaKJN2B8qQFfKzoUrHv2dlo15BeUiH2108EhWv01G1NYrQ/ixWeSO9qV6IXfEH7Y4e3FtSHXJwOQUrHz/9SQAD5eeqiGBEZdfC0Vblp6UO03CEpzMH0aL/wQV7OHiIAaw8s+sEEJGrgpGc+PtIeOPOATD/hcVFsw3xSLC57uW/as5Dqod+QdqgG+TkSu+NX1N7ZYH3bzI6D/g2ECcf70gb9pwUVF9z7UevJ3KZkP7AE7r/SKrdR/hD4Nx8DtlXge84knnpBbHnGnHm6hxMO0eIYSHY1nKPHwED6lj+9f4uNvuL8V3wvDgz64ZxZ3+eEjqBiBSI877ZAXbnDGTdJvvvmmvLUZN0Lj/lw8y4l7kV599VV5ABfPceI4FTy+iItvheFxBYN5cxdQ9kDed+LYR6a/EBVXf0KNLb7PKPOhT2rNdOreGy8Mloj4CwHOdKn1hocEz55O4/HyZVslHgTasGibxj4I4JgRnwvGw7N4wBZ3lOPjoPjaHj5bjLvPcVvlz3/+c7kzHU9/AXiqGh9mw9NeuLsdjxwgHm5qPv744+UhINwNj6e+EA/3x+JTjDAoAKMj7qmnniqjHnfD46ZqfPYJt3zia7NfFdJHuqPa7K9D6MzABVCbPDNthre5AHqFF0Dqs0iID8DLy/+IjjnnLKX4CsBIg4EOBjA4vpmJDeNgcdvNd1O/E38i3zpRoyr+AiinWJ2bVbHYtUZVPB5CW+E2H/xI31fE153fweBgDQlg5B2KIf/XgH4/5AXQN2U0TJX46ju+zI79Ir4M//nnn9NDDz3EozkqX6MF8KV37NPwBXjsY/E4A541wfMheKsI0mERhf0n8sFX3wHsbxGGdxsAeFwP8Z988knZX+JhJOSHO+OxvwXw0NDcuXNlej7Up7I7iq/Sr/+3q1lGe5XFowAYYXiMDwsbPMmMfSUeqEXHm8MbfKEWn+vHfgyLG3T0o48+Ki+owP4OCycYAC+3AG+M98Ybb9Azzzwjz7UA2Odi/4wnwbAR4XkSLLzwYC72mfj+CJ7VxIJpzZo18tDR/ypC83mf6XlwiJk2eWbgK177YDWPkwadvuI+Ew/noNPM8yZ4OixXf3YRowYrWDzIg+9F4xF3rDDR8SBsDHhy2nz9DitR87yK+b4I8sYMgHSYAfDEGMLw6WO8xQQLIYTjwSHoAMjIH4shg/+lfaY8OKTlg8ahpgsCXuK3kVeseKgVUylGhTEkgO9OorNBMCRw6623ilFgPKx+YRjwAJ4kgw7heA2NSWvCwGOVi/BzzjlHjG2Mho0GaWE0owOQt23I/zXAHl9tmg2w6MEYGYbbtWUt/fzKC2jYkCEy/WEaxYjCqDAnDoy/aNEi2a/hsALTI2CeksYUiGPLDz74QKZghGMUYlSbuJiGAUy/mDYBvOAJox3PdwI4TgV+/etfy4kFxMMMsGTJEjksCkKH2tyRSAfTeQH4WveZHa0L3u2KL/GAevUfSifOmMpTREhesgSg83H8h8UNHqrF19/x5XdMv3jkD1MoFkV49wGMASPiu814jB37QkybCMdzlZgawd95553OdIu8sS/EvhSrWbxlBCP4gQcekJMDADY0HH9iFGOjgJGPPfZYCfsqkD7SHfUVbReDdo1pF2hX5KtA9ro4FccdhqsgswrCchbmd7/7nbwtBPssvNtgwoQJcuIAwKte8NIKLGiw/8Lj75hycQIBhLdp4V0I6HycJTKPx2NBhCn7N7/5jTMN4wFaTKFY7OBME04kYMrFo/V4who45phjZOPA6vevf/2rPADsR6vZaX0T4Kxj+r4dtHvSQHwPz79AvXLaumrSygugTF4Ayfcq2ZjNvMxfv2I+3fKLM3QsBYyK/3nUltI1D8ymyUedygugBN3ZbSyAcEOXvmqi/0KGFzaGV5JfL76Pj3vVxCSMBzu8vbgemMK5FptWL6SLDs+he/90qVJqmIXK/zSqi+m+2+6kXv2GyH26HcHX2afxwp2RCWA8xBt1Ls+M+gv5+dY2Dk1a/8kjM1udB8Ud5OeOT6JJR51GSz9XB+cAOueGP91MkcQkNroyrJ1XKxv75Dt+Tf5Pim+YfjLtnnaik8bATotOCCWXUaj7nJj6NeZPo6RoT9nQAHHNps8wHF41Xpbck/f1Q6hn3yHq3iMONKn+r69nGl6+ONTWnQbia70TrhnFu3phwbc1zVrGRKf8+YfHUGV5KZ10/k+prqaKcrv3oW69B1IP3uLTMjqpeKixVUZrOJEGTEuJyX/lyd+j5Gv+SclpGU4bglDbuJm2HfgTc6YbFFryZ9K48ZeojUg08TsdBhcjCi+eo2/3thH8PGlcHo7ohFem9OhF0Dr4Wg8n+L5ZE9MPR29y0J4d3+bjwK1QlP7Axv3JX+6nI0/+Lp31g6vpcPaHsdGzcvLk0XccjCfwSMU+SXwmPFYQBHxyEB0scRA/DhkjxCIqs4IqB2Xr8iAjregVhY0hxe1QswUSz2m/cTSYd0SfPhABejFme2k7krdBW+H+MNxCMmr8EZTdJY9Xk8mUyAf+2LolHjvtleWBjgyvvXR42F59xA0+c+ZrCNp1tngfRGeHWZEMa6kC0V64gR0vKE1QeNzVRnuFBmXWXpogqK1cGzAOJIwdEyca4WkcRvedkTGjHgAbRNFoC53U63I6occP6ZLhN1Dn1n50Vv9fUEMt7rrnGIikIaxXFQMnrK1IcWCS2Enby6at8LjGDIKbUXtFBsBK4k61sTA68dkJkuunTiE++KPwD39IXZ59lsLHH8/jS0FGlSYnsQHLkXASrS9cSs/NvU9OBmzeuZ52FW+jSCM2KvUlFUB8dtqUfQjSBcHkFR8qsKP5GbjnZpkJSmxv7SaCeAG8wOYDEBTsMS47Jk5cmQ/wtz79NFXxcWpNRQXV9O1LDS247dF9Lx0A3jYu5Egkg0patlBCWoi+2P0Ode3Uk8qbCqmscR21tKjLW4gHR3zFti0bpj3Ei2fl5ecNgsoQldbDCxyZcRP6YOuCwv2w8zW8UXlkdhy9dmw5+bN51HXnTqp5+GHa+/OfU8WTT1KSTL08Pjkj70+lURSi1EhPaqQa6tI7g/Y0b6DmrAra1biKuo4rofqaOokHR3zFti1rxshtwY7jpNc+EJRHoC5IyXCM2dGMXASHtp1GwcRpsyNY6cTTji1nM+G6Cj5VjBeYYkxCL4S4fkGI4/HxbTikF1osRxJ4PEf4UIMXyflV91OrjHAF8VUygZH9cMIDwgz+P+x9B4AcR5X2m5nNOWi10irnaFuWLcs54oQjOB02GR9H5g4Dd4QDTDQcORgMZ3w4gDHGgMERnHO2ZdmyJCvnlXalzXnnf9/rqprq6urZmZUENr+/3TddL1To7npdVR2qYtPgcDhawIVlAUaSRTxTK+2C+cKyccKKzYqsO2ynB1hpytbiXUDu6rTMJqzLNa78bRyKoq/wBXp+2/ups3ujDHWwnHGScKsOY7gC7v8O8KW429DwcLAdBD/cJ3ZBLtmhLSKWLDAySxl7/B0kHsUMXererHQi+Ee2CDph2YbCgYHIApF8a1I5z3PTYNERRDyulIfTSmni5MgDwzz2bDo4+NTdxrJT/4XKP/NDKi2rzESMAVaCf3LLGXxg/GNWGbqkcVcsnBA+1g0d2ZBaBjl80kvYxnl1NTFE9bg3i49tOb5OwT4xEuQfrYUuCAVh2Tph/IiMKTKrpbILwSszQg6osM/OhbYJFQjbkXjuppX9+odU+dUPUPWX/lVJw5j40pPU8K3/oJrLL6XBgd4gcgwlUmmaUfklZvzvC6MjhUuxveI7CJ6HE2qIPTdDfDA5Dk5oHHQRAHcbBAIuc3wz8IgisqA360g1ayeaLQNbBTufY0RsVcDIs/Hsmu3v/A9KPv0glf3pGm/6dZvXUu3tN9CDCw+jttadEi8bNdQcSnVJPK0ZwY33EZBnCCzQMndrw3cOInYsgCzaAYpYhkU6nJFxSDG2nReWgQRjImixXfiioSHa+YcXqWdC8NqIC4wS//jvV9DYQ4+nMY0TJU5W4p9ZTZfSmPTb+XTu3zfuBDrjzCYDEQRS3wmL2AMeOzmZvoi+BEIZ2WFrmw06XiiOzesAwycr4Z7oLs8JxYn8E5/IiUefTk1TZ8llWRLIQkg3yXYzJ51HM5I/omTfeBZG28l9BTyjRdYC5J8JhraAkdlChWz2mTaTJcbAsvQlqKF10mibcHaIPmMe5RFWjE8WnNBl1NM0RXicyFv5RE446nQaP5lPpPwFcbORBp6fjps4nRZP/i5NGvgfKmk5h2j3XEp3jqV0F3fWujM02F5DO15O065nJ1Bi21GU3H40pRQlWw/iahDTXnLh+3uDFQDtvCXMP3anJw4hnQrLxpLHTx7shGUbbEJ8JswB/BcVU9ncyIiHNnFvNvH9oDcL+NNMhF7F0DaACXIAYSwg3nDWXLrn4o9Q09Gn8YmczTvMca04I8I+EGqL95MG+nqpv7+Xw8FzXgB6eNfgYB8VFqSoorLWHGBs8fZE157d9ELXB7kjEt7/RHKYhl84n055yzvEWOclW/6xT6bRqYCPD+n4B1v52FafTAAHTx8L2dq8E5ZtsLF4/uOhSdzJTKqT6Usn1dtGB7feSmXl3LXXBiilZWMDqp6hNO3e007j63ELYd9CHzAXQ4NDtLyznlonncInDe8wBXLZMPP0xk9Tx8BKkWmg99zx8El07ts/wic2uOUY2OM/SCCUDrYWH85DbYOg0QUnE+uaWG8a4EcfuNxOYCYMpPH+6pyYk/kDPpnVmZMJIG5ioJvOmsWXoZrMe6qvdTxyzXeo+SD2QnVyAFwZsK6JO6kTTubu+4+h8979CUqp12JwEsyJVD+ZdNQ22IT4kI5/FJt5B0gL9NbAMo7LALDDGYsoRMM/tgXizt3+p9fViQSOxFphWzdl9kntlL1vIXCt1brA1rK0gyoctlW8ZQcYG7VV1UR+A3DYNTJq207B2KiAx0Rg7NRPxi5B1QVqpQSFe++917y/6gO+vcTiMXsDLEGcDXhHF4hb9jFRN4ladrCNtS+ZfYqHa5v1uDm60NaOoMIFtgEuf7LlH9yblMuhVlhBs+WAXCZtnrdewEhB7PkHefiAL5vxLQk+HMKLy3ivFYu7AfgsAS8r4z1arNOFL7/wlRZk+D4Tr4bghWa8iY6vu/ByNL6wxuUQ7+PipecLLrhA3mDH+7ewW7Zsmby3iy/G8LEtlnHEx0r4bhPv3GItMSx4g/d6bQynh8xumd2z9tOFqLDfysg9kRFebQW2jn9cG2wzjZuWOohEUoEY8+zgSKH0YhLBy8r4JACfpuNtdXx+jrfJ8RU1TgBeXsZJA48wvhcB8HY7DjxOND73w0vQ8HKc0LPPPlu+L8EL0/jUAC8944VnrFI0e3Yw0RM+pccL1PjCGm+8A0irrq5O3np3oQ+e2Y2Y/QEy+5vFiKG1WU+sDUuR15KL2XSyxQ8PTYpnR7PefPARlEIHCEMTOy6X5rAt19DY0z+gJKMHvkOx5xzIBfB4nDh8ApEX+trpK9c9SQcvOVoOaLDH/iUX0QHac//RdP57LpMJrUSmDpE+Ujavw4DNy4Z/tNrmo8sUayuGFQygIqlgeKsCms8GseEfE1dtRwN3yX2cSJxQF+4HsvaKe/gOFCcy25LIvjQNrH3JDlxcA8tsJ9KG8I4wxDq61Pv/PZhtRMtdY1dutioQ4fE64o+is420j59EqdOD2UbElH+CKAma0PE8lc/KrNuFj3/wrQm+ksal7/LLL5dLKD71wzL/+D4EbSQ+sfvCF74gl0J8WY32E1+F4dKML6Dx9Rg+PII94uH7EnxIi7YVHomvrXEjAJfWO++8U74yQxx804lvTNCGnnzyyRJGPJTFYKiPHnpxC42fEHyMhH3B0GRL+9+obzA82wjuIfStn0LzDz5SbiGKTH4RR22DTXaef4xc/Wi+oEDPNqIkrkGEV4GR+GwwtuoHcdxoixYtki+49PeQmGkEJwQH/JxzzpGvuDAPAT65w8dC+PQdW/Ry0WFBTxRt4wsvvEAXXngh4UswfGGGD2txQvANJj4K0ouhYul/eCviYXoanDwsjYwF3gDYfvSjH431UL0v1saLXI+fl+cfI1c/mteByNL+ui0LtWuWToIWL1ub5zazcJbJxgBtZiHazNpwm4mSHLr5GmrYB22mi29961vSQTrrrPCHSfsE3GZ+9fonabHTZvqW9keb2Xb/MXTBe9FmKv/RJyDYRHidpvAqrIKGMTIOhNtMxyAESyhBr1GsOARpN4L//Y5Pf/rTkRMJL91XkBOQx75ou8iJc5EtTTeuZaiu4J7ILAjpsvE6MAIy8YPIucbLBViHGpNUfO9735MbAvhQF8C3lWgfsf4lvpyGzl5jc2+R2afs+2PsVMA2Dcn4R+u8vANbJzcWjUAFNB/SqZ9YHgGL98K2lxD/8gaTEqKNQsdjtMBY8Mgjj5RZRTCjCL56xuf0GE+iHcV61RijomeLE74vkNmX4Ef3VuPgPb62DLxw8by1icQND00Yvgw1dDC05R+XzwrYKxtscLBnXfBJmYcA3oTOz2iAniTu8uBGwkUXXSRfXYPHouAYR+KOEjoxuAO0TzDQy+UPKiN+RjqRWm2sOKDDss2BtzbmGNow7wB5dP6ICFv2cVsfoDN2HEB42VMP0X9c+l5ZDByXP3yuriePyBe4w4MTqG/dAZhdpLq6mvPDgU9Q/Fdg+WH9Hb+k8soK3ofMadTbOLj7LmHfVjMainfFgLbHNtQB0sb2yTMyaxuRKaHm46DTNXYcWPPK8zQ49Vh69NofEu1aQ0cvWUSrlz3NI/X2/Ud9HUR48u9SP8t99jb1tNKmP3yHrtowmSZOmq53wxyDOGhV5NjyT+i4gNdhzxZw7TUST6/3384Dsg5X1I/RMSRcWEzJmXbWATA0KfnR76i6doxJF+jlg/jxi4+liVNn00X/9nn6wgfOoA/85/9wrccibcoI0HGGhyjZtpsDds4sxvrPRbnNOtlXuIbaKv+kOI00FW48k2rLZ/HBclqf0O4kuWzVNGnKDNnaBxQ++uiGT3uHJh0PHEMXve8yuWqITP3YSbsyzVsbf2XgDYYmfDKH+GQGt7vk8PCPfZhyOaHWRl4bSc6wclTYok5mFZ9MwD6hTz10F33lsou5UAmaOmsB7W7ZQVf/+UXCx7aBWSaTxIZVVHpWMCOIjVc//AUaw+O4QqykoGRxaG5/nF7YcYXiNNJUtu1cOvyIS2Q1BrMHVgBBpI1t5KAKspzMB/lkcvlwMsWef3Q8E9+VKcbIdICh9VqEibEw/Q4jELkGQMilAUsvW0evt3EwdhzQaR969Cn063vW0M9ueYou//HvqaKyhn745Y/wmHBQ7IN2if8kUvC2vEud7XtkBhMgiBNPwY8PeA0E+XBQtipf+QsgL/5Z8e2kILd1LqASNeywDYIBXJlijEwHGFqfEXH5mBGfjxQgZJjRG5mll62rj4GdjraVQvARwgkcP3Ea1bDn/ujGh+mt7/wYn5wh0WtbDZy8oo9/nOhDH5KJKuQUwi4PqkyPpYKBUiodqqUxySlUPFBDhfLWevjkAQjreIZXBNi6EQHbTDDgPTJrE0rb1mtofeamgZIYOw6YMENH8OmxFb0liwPs7LS0vS3HvAHT+HJbxJdsgdIJMYuT2c1M8YIFVPyLX1Dd739Pff39rIv+BTECsmUlRaV0VMP5dFjN2dS/O0nnzP0A7dqxTdZVAcSKf6RMILVRQYHRI6woG8Reh9WPHceWablOH9B6a8P6IITfUEsf7GjGEAETZtgFF7h68+NHyBaMEljBYIcVCW+RADrebLvuOupZt47a77uP1vzkJ9QNLw4sQtBxbR2+6NrW8yq9tPUpGk4MUnGinF7ZsIzmcqdmcGjAWzYdP658gJb5YGwU4cc213lGZAoSVLwW6/OlEVxmJciwYthmoSiKMTIOxNracOMxEI4U2AJ0rj65c4dsG1paqP/b36bkr39NhffeS5Xcs8Te6DjZqKSwVt5U2Dj4At2781e0svMxenTXLfRiy9+kE8EmhjR0XBuufiQYE6SlgoA3qiX023JIMVqmOkAZQcAHnBXM6EGODAGRB5wXoldGri3kdppxerxzmvrZ10SGQYgmvDXbOW02pbhzZMeLQ1XxVBpOD1JZVTGPpAqorqmSKmq4/Zyxgbrag9dFAJOvlSiCmgBXHwdjAvtMMIirZEaueAmrrbYJwBVOMcaOA9agJ6wIXXIdPWAnZmyYlDgWYmbZ2vaSryXUQcUSbd9Eycej04RiJ5KNE2QeH8CO56OCVDGfeNUeW8Ane8+3/xcN9KpLrYIdV8ABU1aFkD4GEkeHzU84npumgAM6jPOibWw9kLnMegwiJ1RkGcRlHAdMsZbgyxtf42Sb4IEuYbCreZwMJmy1jAeOuCdHycfuocITZ6iUwmhtnEgNDY3ccWLPRBlHIHw9PafuvSp2GIOJNrpr/bm0bMvPaHfXSmrvWUttoF5FPWuorXsNdfZupq6+bdStqKt/G/UM7FSpxIOzlzLo46Q2ApErSFDZabGcD8VomSWixPMbhzKfJ5gfs5GAfEcSBAOILAMJawH3QIemmawMusY0UnF9AxW04JUKO3YAkcjLWE7cvl5KtDQrJgrUxr99/ge0+Mx/4eFN8JlCNHUP0im6beUZHIiWNYP4lPQxCYFFeEHNtF0KuGnQ9eAxdPGll/HVI3QxDMCMzUtYCbR8pBMZTLdmCWSrGC0L9AEXlmV4CRulH+W7dlDByuVEu7Yz7QhRmikBwhviWzeGKcuJBLbPnE9jFi6miooqJcmULSslhujIcT/iMWrm46AonFh42VeFg2lqHJI2G/oosnmj5o2JkmXkSiBhhYwo2PJPUE0saIW1kYB9QiWklGojGOmE7msMlJTSy5d9lWbMXsCXcC4h558P1ddOoYVVl7E3ZTuh+xacrQHKoGGCKJsKAiOdSBveR2BaZm2UTcbKa8OwC7g/0cuX1Ae+9StadNDhVKLWFxsNZjSdQIsqvkZpNX/e/oL9sa2uTBomCLkKArmcSAkrmZxMW6ChZdYmsJFSBBL5VWxGun+Bp5ErTn0rPfP9X9NhS4+lqto6k/eoiPdnyqRFdPy4a6m+/yR5AJDmS7A0gPsIOCm9PcE7vu5JFFYFMipcZTICIw/ZqLCSCS3b5HSAsLX2Q4KKt3cvsMlIDMsdoIGpdpYZ4Jo+qN7otiHRhodC6duAz3Rwb3XtiWfTnuPfTNOmzJD7uAXo6WaBLz1/yQLgZa89LS20beur3JNdRX3DLTQ0nLkEYxLFHVs2ykKqxUXl1Ng0mQ862kmlL+ykruonRWYDu7zu5in0H5/7npr4UZVDRbTLZHsjYIJhsakUWibfZ764eSjdq77PBMwB4IB9MCInGBCbjEJCOJlT7GwDYPf+8OWf0NyDlvBII3juaCXJ/aCtfJD6qbo2s54JgJQwRCkrKqGamlru6FTLozEbdjqjhV1ipDfMJ3FocFC+iM7o0jTQ3yfHAj3WIt4P0SkDyB/e8DlqGwiv/ZlIJWjVjXX0yf/+GRUVqs8nVBw7X32fFQjLVYAhQcXbNiWYCRonUz6Dt46ICXLAEgdhJQjJbQWfzH7PydxTXkGbr/4zHbT4iHBkhZCIGY9JCF79SJF8iBbVJzIwOssoE0zQfWs+Ta09zvNMbsxeubGSPv35X1CRWrYxnAcuqyrIsPOw7SSsBCE5M6GZoPc2sbAkCswPW1pWLlZi75iHWGZgIxSwEWh5iLzCeLLTt8mF0TlGVtBAbOJgxctg70+khnkEBowmUa1DXPsy4YOtlbgSJ+ABkVkkUIy2VWxG78DWj0Q+hGz4R8qnyQoq1sDYjoCMSdDJ0XGwMToOZOxUWAlCcotBUFrvbAYC1wYkP8KGdTbjgnVWNAPE0WRD24bEltCOp0SjI/7RFFIoeESCULwRkDEJn0TABFValioIK0FIbjHaJjTOlDC24BVj5EqmxAIt1xtb54OxZ9L2IrOg89b5a2hblwx8ylxJwacCGTAzUvnikZBOkx0vFIcDdnzRKQO1Edh5GzlkvJE2UwusjcDNWMCBkA1IfoQN6XwwpjrAZAVD0AXX5APE+4p8CJVByTTAa8oE/IBK989Cphxw05awEoTkFmOCHNDhTAdI/1hKIDYB1w4kP8J6wfVSfoNwhmzGCkYgeXrIa5wPnPRscgGRJpsxsiwI2SAOSLGA6OVH2LDOYiSo7Gyb0A1+WxEKg1ECKygBE1YAHztCgL3ECccCZySaYbKCWSE2sB8tBcnEAnpNYSYUHBHGjgNuHOGVEBuj5wDKqGEFw2Fmgsusa4wfJrURSFgzDBPkQC4HJASJozoCVkyEbLIZnYdL+xK+9GWfLXJYA9kTZ38iYJXeDw2ETR6ZjcC2NSYqoOWAxGeExpnaAFsJK4GWA2JnyY1OyQ3vgbYP2SAORwQ5mpC9aFwBk85zr8krjIpsmBOoCzECbBNJT36EDfggGOyTZhgmCHmwEUjYKHGZ5R/Dc8DSBWFlYMsBNzPDuoYKrl7Hsc2DnVAHKKLN2LvkFeZJHpFQGEG5fCfQbx+F2FnGbjzRWRBWGYXszI9RB+NMQG0kYCeIoLCQ67CC7I8SDK9ZSUMvPU+Dy58L2Wgkh4epYC1snqPhPS2hhBDUZMBMkL46eH4rga0ZLUUR5Cl/ugyOcSS+pfPBjh+Kx4BO9ApGD7kOK7jpCDhgxpnWRiCJqzBg7JQ8pGNmcPI06jlrKfWftlhJw6jq7qIJH3s77brkFLr3qYdl+k+zA1ZimnXEwmj7zMFlsv6CGJqyIWNn/uw0hSwzBVtkiYWBfUjmQimxse0kniUwehWwVIHIEpigsuM2kwuuBHqjghKIi2xtBMVFRdRxz4uK86OPbW5+90fpkMVL5a11DaQj+WiyECPOwDLQByYg9+TYlLHLnnhGHTFRQkmHg5g4uH+wi/CYzIdECvoOxQWQ/C0YVgVstSmr2hgdB4IwXlxRATGwrNRGYGdqTFTA8IwJ02fTrpvvN3wInMg17/koXXDRu6m+YVwonoaWIT9TFpCCLXJpb+BLT5OBEuiyKdYAb8nf9/IV1NITnmsWSA+nadYF7XT11V+gjetXZfZPwaSlAoZXcG0FsANphiHjzIwgOKlKoCQBci3A1MWH0/Yrbwx0CqgxP3nXh+j8899F45uCSZBMPE2BNARlkrExAkUWXFU+FIKlsPNVohC0LCjXMJ0w53NUuecICdvAQ+9HvtNH86cfTxMmZeaXN2mqgOEVdN4SViSAXAeY5BeylduHgzcNeKSfGeyrEFuo0yuwbwbYzz8Bw3IA77u8es2PaNzllwUn8uJL6ey3v59mzw9WdnfhJGUEEfkIwIQU+cTJ7FluCNk7kTWLE/fAw9fR1urfUSKdou49fbT82mJ6+7/+Oy058gQ+pNYRVQEnKXMCNWz7jCoIyS//yJsGq9TJNAeBAzr8/Mp11PLdrwVvGOYJvrJQ+eN30u1FxTR90mya3DDBLknuyPHsDHOGB1zxXaqtrJQDlis6unqovRMzb42QUUySPjHevnj+mftoZcfPaP0d1XTBez9KM+ceqLQZuHGFt4QhPRgu4qRxmJ9BDUKUATahkwmY3VGBx15cRfPPWBhZrDtX4GKDd7zHMoUKtp/w1HV30TGHHytfJ8edGrccdz15P+0u/SZfTfZtCeF/rVt6qLA4SZVjirk8I1SWHDAwUEBHl3+V5h/AFUNVWF1qedPArsQmiIAlHy1wiW1k2gdJ5YQhvszK/jBh6yOzb4YS3EEp2Oc0PJyimvEVVF5XJmGfTd6ULqAOmc8hAIqvgX2T3qzZSbWxjV5PyKfcr+f9BEzZOSDnj2FeG8FWCwEr+LqC7EcO9HqGLj/Olwkz+V8bUQJb/nqA7Fy+pOK+rqDKriFB/gm6RVBqodraxm/gtQO8Xx06T1Yg89REfsxGEHdC0UvVw+JcwgD6cuDz6dPZaeUCvS/50OsVpuwc0PsiHSBAlEqqlT6UL1hAR27cSEtfeYVS5eUSPrq5mYqnTaNjdu+mQ594gurPOYdOSKfpsJdeoqojj5R4ix97jA667TY6FFNpM2+fbH2StRxIFhdLGhg0HblhQ0g37Wtfi/9uSxc+H3odwRRXld0uvukAASFDD3BAD33hBXps+nRa9d73sh2Ppe68kx4aO5YOfvBBWXL/mcMPp3HvfrfYb/3hD6lk6lQJp3gw//wZZ9Duv/2NyufOpcNffZWO7eykwsZGOvj++2npypV00F130QF/+ENw0jjt5uuuo0mXXirxZ373u3TgH/9Ic/73f2nc+95Hs7/9bSmPCxQ9X3rdQRXaLjvCQQcIFMhkK2ETCGOop4fSg4M0+YtfpGRpKY9/hqkglaI+zETJ4fH/+q+0TK0zUjp7NnU89ZSEARz88oULqeLgg+nlt72Ndv72tzTuPe+h3XffTRu+8Q1a/YEPUM3xx5ts+7ZupUmf/jQNdnTQxI99jJ4591xquOgi6nrxRVr1yU/6ivf/BexTI2ElyHgmB+w2UulDAP9wbS0t4oOf7u2lgZYWquQTM//mm+nZo46itocfpq0//7nY7WFvW33ZZTTlv/9bTmIrX2IP4xO741e/oh2/+Q1N+/KXqZ8vzxuvuIJqTz6Zao45hsZefLF4OpAeGqIe9t7njjiCOp5+mp5evJiOfOYZepov8xu4Ii38v/8TOxtSKfOkbMCS/z3t/TTYN8SVNk3tO7ki8xbxulr7RIfvSDp29QZhnSBvIMuW/q4NHdTfM0j9vfndX7OTlPQzWVJi3a5hWaUvdMliBvyjy1bRnNNHfzvv742nr7uDTjyaPVvNHJkLbn/8AdpVyJds53YeTszv/vtJOvyimdTT0U8140pp80u7aee6Djr4zCl0w2WP0ps+uIDKaorpnp+9RIecPZXGTq+iiQvrJP61H3+Ezrv8ULnFhmNZWMJXr84BeUBRUV9MN/7nE3TBV5fIPeXhwTQN8EmtGltKzWvbacwU3F+WZEIYGCygQ9Ifp8OPOS5TcRgIBav0ySlVZxYaALySvd6g9yNXikOqMEHbX20TT3zq5rVyv7eirphOfP88WnbXJpnvDycXJ7m3Y4Ae/90amrAgOJFP/WEtvefKY+jen71Mz9+5kTrYo3/6jnvo/qtXyOd9P3vXveL1qBht23q4YjxGt3/3BVr/7C5q2dQpeeYCsw8qkHVosrdAkerPPDPs9Q6aPvzhrPq8oHdmpJ3IwW6IvaWqoZQqG0qou61PbHG5feSG1XTAyRPlMd+Zn1pEY2dUi6cd8445culMFSToqVvW0QNXv0Lrn9tFBYVJ6utG35sTYA/p7xqkgiLcqw32GukUl6fozZ84SCpGEXvw2qdzm4JGgGSDDSXWtwSXWUCSt47sIy+sotl7cZktqKmhA7gNXPmOd1BBXR2lKiqob9s2Kp4wQXq36Bwd/Oij9Ar3jHf/9a/UxL3UrVdfnSlonnjm+jvopDwvs7c99gDt9FxmgSSfmLYdPXKAC0sL2MN6qay6iIpKU9ImVtSXyBWsk9vPcvbanrZ+KmV9z55g28uX1Wf+tJ4WvXmyXI7/8OWn6YxPLqKSykJpc0sqCuUsDA8O86V8gCtPieRXPa7M6524zB5qX2aDf4FcZjUDICyXYlu4F5jxgx/IUGXONdfQmPPOoy4edy5hGv/+99Mu7hAtXbOGhvu5g7FzJ9W/+c3U+Pa374Os9Q7kSvFAW1bJJ6y4vFAuq9WNpdL2Be2e+vqbw+W1xeIEpVVFwZZPJICTdQS3udDjuJ7z2cWcFp6ApPnkFkllweW2oDhFlWNKJC20m1kvs6rY6lwaIBwZmgAI7+1JxVix8ZJLqO600+TGwXB3twxbhrEIKZd6wr/9G/Xv2EEpHt7sef55OoBP7io+yXsDXW5DWmYT/9gkwv0InDCNFF9y9xZukYVXwoxnckB2ULGAHc4XKPYDBQW0hy+z9/NlD5fZzd//Pj3IJ6+Ahzebf/hDemzSJHq0qSm4DcUnuHP1aoT2HbADLv2TQHbH2ids5DhaMgmE+L2ATgPb1TzoH+LBP8Iv8LhS5wFCIXDC977eZtLMh15PkDJbBbf3Yb++aWDDTs6X9D7O7p8X1oEKHVNm2BkSHOCQ0mBjG72eILuRJ70egWKbost+BBJzZZOXKi0rK/gGXovgkyMV0jpLmZsGAjmloZP6eoIusi7+iMQ/2L6ugDJLuWUPtEjIfzuPQ+akvp6A/VAkOxND2gZs8PP6gTlh6tfsA1Niy550+Ea7CmDzxPI1tPobl/OYERxbe8ayHtE/BLgtNu69b6fjj3uT3EfNFbc8dB9tHv4xJ7Av+tL7FwODKTq+7IN0hHUHCMAGd4DMyQTMiVEBHKDm5u00aFZTT8tdChcREQs8ZgZGl82IAbUqb1boZDAnX90YvHKdG5A2FsJZ+fIyGsi24rvCiOWxDm4cROcxiIhYEMjCGsziOW36LCPWWjmZW9vS6d6+8EsYvoNtBRXUO9qOImKnBNH4YYT0IxiPlNa+QPgQemAZyGU9S6GMqZNoJA8WBLKwxnCWOGxBVFKs5s7TbYgGgsLqAJORGVjtqqXQrBEpRl8VjNyB1oneZkQQhqveHxSBY2CzvhNp9CFDSy6cAjPB8QlrDGeJraBA4ilBqHWxFQCCmnTA8Ab6pOZ5YkFK5ELLDfGPpqhS0d7Alx6Tna8SGXJhdPwTKqcVVGwAZgLb4PjZWsOpgOZFpmDyUcB5TGzHZdZtMxWyto+WzmPG8LevQIw4hzRfG7APapjJIEasTkBU60vTl4Z9AgHNynyzbb3pdI/1RRs2+kDCUJ8Q38EVmaPw2QHoTGWDV5slSvbU9g6+g2jgUWa1ZwR3aKKISFngs9QyJKP3GzJjy4HSItkcUkj0jJK+gTfwBl4bOIQSP/rTs+l3nX4wydVWw7mM5XpVG+FiKvCaxMTLNV8NY68CcfHNFcqCa5tT3jkZjYx9lMw+he8YjQo5JOSa5HJ+NIytCuSQXQix9h5FLmnHNKoRRMwsAVrNX93xHCW+c/MT6UtOPozsdRSAESsMG+RSqbw2HmEuaQUILOU390iCPM1jI+SdzhvIywmyIU9ziZCJk1tsr5VHmEtqYjOCoavG+OSGu5/kQadV0xDUFAEL0TJqKkglqcihQibdj9YUYhR5RAZ4OFeYQnGVJsHEGWKME5Cw4UgWtAqEV+tSTF5zFiCX3v5hasUr58MsYpmdPuJiP0FIS4nzgo6TF/FPPrSLy78d31MMZY4PCMBG861dA9TdH7xBa9sJadsRCAcNxwXnOqCEHJuR4EtLiH9s8hpZiFO39QxSV1+w8ryNFAsK8TKaEOoDdoGPUySFDIyU0zJhHbDIFfkgOv4J7Z8DLXZVqVMv/NcvLZwxgU+s/hJSgS096XCBE9Q/MECPLN9AKzbtoNuW76T7XtlJnW0ttGZbC9WUlVJZSZE8g8OBweBZChZElROJP3EaFgYHK7jHiIO3ZtseuvO5jTSjsYp1SfrNk1tpcl0JVZQWyjcaAOLiRSZJm/lAGsh12sj/idXbaNn6Fpop8+gE5THxJO8ELdvUSn99uZkWTKikwoJgmSeU49G1u+nGxzdQ+55d9ML6nfTS1i6aPb7KxJe8VDomf+b1/km5+Af7FpQr0COOQEUCCzkI1ojjg1xo7PgMXMNueGITtbe10ex63uNkAaXUUlXQ/eH57VRRlKSGqhIaGByk3z65iXMYpmljKqQ8dlbgUU6dh1sOZDswOEx/eG47/fXFzbRr105av6OFHlvVTM9v6qA5fGzwZSASkuMv5QyOAwAZeJ1Htrz1K8RIQ46nkqNMkMFO0teyZJpufX4b7e7up5mNFcTXKBWfeJ83093LtlBXeyu9tKGZbl22i17d1UdzxlVweTldtpP0UA+ZQQOA87+hpZvufnknzW+q4LIlpUx6v4J9Y6h8DJTYhkcUgugdIyzwu3zNFu7W/u6J9NtOOYz6+pwPwzxw9agAf35+q1y533PUZD4owcF/Yt0eenTVDqovHqLWvgRNbaylcxY10vLNbfSXF3dSeUGaShKDdPahk+nuFbvlip4a6qG5fIInjamiO17aRe9cOp7uXb6FXtw5RE1lQ+ygpXTSgZPp8fXtUiGQ9p7+BI2prqTzDxkvs5797KFNnDaflOE+OnbuOGruGqJNu3vpXUdMpDtf3MGO38qVNUHbuxO0eNoYOnn+GHpyTQs9uX4PvfPIydydKJSTg3vYD7y8hR7b2EMnzm2gAydWUhl3NaDb2NrDFWErFaf7qG8oQXMm1NOpC8fSPa+00LPrdlEdysX7PL6uit6yeDzt7uqlXz+5jSqLuSIM9opuemMNnb1oHPUOoLJvo97uDu55ELUPFtGZB42nqWPKaEjVUFSwR9fspide3Ul1RUPUNpCg+uoqOnfRWHr61W30xMZuOZ6zx5bQ8Qsni4NgFrp7l22gp7f0UX1JmsZXF9Bx8ybQH5/fSXt6B6g8hRaUqKqygi5a0kQlfFG675Vd9MoWvrhyHi19KVo0tYGOnlkrlRJ1ERfv6x/fTI3lCTrjoAk0nOB8+HigeqOMqF/tnPYfeX8Ge7u4HERdQ8V09sFNNK6ykK57YjN1cstWQv3UzftdVVFJFx02nkoLU3TPil20cksr1RYP067eJB0yrYGOnV1HD6zcSY+ta6eK1CDVliTo2HlN9De+kA7zcYRTtg0W0/mHNtEUvnjfyE44pqKITl7QSAPKO1Gum57aLNsLlkzkyxKXNj1Ev39qE5ctRW9bMp5ufW4r7W7vpGKuzNt7UvTmA8dTfWma/sTylp4ETSgfosNmNlA5Nzq3PbeFKguHias7FZaU0yVLJ0i9wHEAcAwicIReGwvQ4+nmr7lbmzoFLed0T8upEGRrwRKgEq/a3iEHe9Fkbp34CrOppZMPyFZ2AmJnRXeQeOe7aUJ1sdht2d1D72FHOHzOeCovTtFT63fTrDHF9LYjp3Olraad7T20akcXHTa9lit+LV+V2+m8QyfyARpHK7a20z18ci49ehIdOW8iLWWbFzbtpp0d/dK6PsNO9rZDG+m4hZNobHUpreaytfcO0kGTqqmcW/NOPiFdgyka5H3Y1dFHB7HTNbf3cZl6xUau/KzDLk4dW0WHTy6nVH873fvSNrrt5T00qbaI7ljeTAdPrKC3LJlKh0xvoFkNpfQCX3QeWb2LLj0W+zWRlkytoafX7ZYu5Bi+Wry4pYPL1URHc5kXNpWzI+/iClvATtdK63d2UllhUi5sQ4MD1NvXRzPGVsvVGVdwXNAeWr1TjtkRcyfQ4djnjbtpB5f7pAXjac3Oblo4sYZOWDAxKDgTHGYaH8tXtnfS0bMb6Lj5k6SCPrepjRaj7IdOo3lNVfQ4X5hqSlJyDP62opkq+cI1mE5Rkitba0cXXyQqqKwYayQmpOV9hs9VU10F92oqaduuPbRi3RZ6au1OenhtBx+/Srr1hR20pbWLSmR/khyHu9q8T1M4nRc2ttGBTWV03tJpXN5qeoz3fUxZAV/Y++mul5qpmi9eA6gvknc3zWgopy17+mTa6XcdM5UOnDqWz2EhFRYWUlt/ivq5nLu7+ULD9Wx6QwUt39LOjpKi6WMzLScuKi9zncF2Ae8vLjQYory6q4d6+vq5ztZQeWkJp5ek3uECqZ/9g0N07JwGmdBuS1sfvevo6TS+ni/OzA9SAV9Ak3yMknL8p9QU0piqUrlQuPA6oSP02jDQcr64dov4Vwjq/BpyBQ4rO6wu8nIFqS9LUVNlkmoqK7mlm0THcaVZOLWRxtaUS2uAqxeW8YOtjp9OBN0GPaaU6wSUzKCAz27uohXssI0VKb7SpumOFXtoJVe8v76ym5rb+mnBOMw+yPE47UQyuKIHhCQS1NPbTzdxl26Iu+NHzaijmtIiGhSlZCEnk/8D8BHr4xP0J+6+PbWlhzpTNVRYXkvFiWFuobhLWFtAj2/o5IreIS3anS/tpElVKSrksfHdqlzoDezhpmlWPVriBJ/0NP1leYtUoLteaaMitm0oL6Q5Y7j7z+U9cOo4OvHAKXTwzCaaO7GBZcHxwHGYyBWgiLttd/G+rtzeFewzX1gOHB9UCtihuy/HjotviHl8vLR8Wzet4DL1cZd0CMeEj6jE4TD2G3lM5jxqipPUNKaOTjwAF4GJNH9yI1WVFQfnjKm4sIjeckA9Ld/YQlc9sIF7HymqbRhPVBSs5o5bA/PGBN3qg2eMl17OYt6fGePrZH+QN85mkHdwzCEbX8npcKvY1FArcXDRXTBlLFWWlUjeUgP4GKIjvGLzbvrLC1tpdkMJHcyOpbvA/G/SdQHR7p5hWtncTcu2dtLPH9xEm3a20ZkL62lPVz/dyMOC+rIkLZ1Ryz0nvnBLnmh109TVP0wvbOniBoMvXi9tpec3tNLSKVU0CxcAPm6St+wXYmgKYEuMxhE4bASJb3O39l9O5m6tvlvrWPkiZYAVYHvl5BUVlypZcEXo7+uWN+HQmhaXlFIiVSgtwxBfTYtkIfDgutHf280HIkUFRcXCD/GVEqvKFiEOnJbt+/p6+KRzJeV4OEmIM8BpJQsKqLiY0+L4ePtugOUFXA5UeGBwoE8mwCjkeND3cXcLB7OgkJ2Z+UKOi/ykTJJO5lqWHsakEj185R6iVEGRlEeXeXCgl/evl8tUEOyLzAub5vS7ZR+xIi+OB5Yq3traSb99ehu9Y8lYwje3sC0uLWdrVLggn16OJ7O5sAMUynHMlCNAsM9ohVLYZ8kT34/y8efjjLEm4rpI877193XxbqGcpWzbK8esgPcHFQppIoz9w1hUlx/lxvHAhc4FDtEQH1fsvxxL3tfCohKuzanAWYYGJJ1hrr2FRXp/gvOMc4hyIm+UG/lmy3sQqwvjPEl9CY4K8kZ9KOC0knLDIinnc4BlqGsI24dvkOsniIsqF4kirmcpJvCALi/qWgEfG6CwKCjzQH8PH/N+qSfYT5QZqzIXIY/0MKV4m7TWIDDg/DNFsArjIKJRAryBeeNfn2TnvMlxTka8QwbXCEEWr82iMsqsNg5CtiNEzCddwSjKkwuQHo71IDtIXw939coqzEUjb+zrwgHxdSZv7MOkBCa9PBMe0dwyyCfpXMqTNT2lDDZ+S1uqnVO6tTj3NmUQSKTpFjKiEGxxSKUEiGdIiX3QOiH+0RRSKLhiTV6wwk4vRIF6RGi7nEgFsE1xq1ZWjjFkMJ7NlXxl3KfEP5r8BrlTvmUcCcaWf3wUl4hWuWRgCUNpWiofjJ5/NLkRbJElDqCEQdzAl4xQwZZo4tGMC7SOGWeUdBzoyJoMlEDHU6wXWifEP5KPTRZclaMOoBQ6LTzzww2Zrr5h6uGBPoBulw8qqpeA0K3zEcjeb03yHJD/Nd/HXT49zo2jXAFb3PXt5vER9hPjNFPeHOHm7SVOcvnWDtqyB91HdOIdvQogZ3TytQLPj/t5vCs8ABkoCMZSNogN/7gUF9lWeU0shUnPEvtg9Pzjy9sWWWIDkw//4M9nJS0nYDukx85Ej6iUUDJSbBy0XmxCTAa22KPOgBXBzikKRAI84nl4VTPd8MhaamvZRus2baTv3fUKPbhqp3EU/fxM9yfkWRczYOV5m9qu2dFOVz2wjsceeMAdVEpU/iAuno8FCUjeHMSjJOjkmRgTliL5xQNraeW2dnloPzg4SMvXbKadrbtVOjpOkK7tWAjpvDTZ+wrd1pZO+tn9a2jzli20a8dWuuXx1fS/D62nfnVB0vGRmikrR4ZMdKIJCICpmCsgLNF4TPzylt20ubVbKo1+5ge9Lj+2r/B+Xv3wehpke+TX0tZOy17dSL19eD80KAMISerjjJ3BDSUcfzkPILZRqhBlg7HjH01xkbTKphAshRWMhbGJMY4RB2BhUN6wo6ZOueBfv7RgehMN4faThbhENLx6CyF9FuOR0tEGI9pZQEVZv6uTW5IEHbdgEpVXVNHL27uosjBNk+vK6JpHNtIDr+yglhZ2Vq4V3QNJ+uUj62nbjmbaurOF/rysmVp60tRYlqCn12yn7Z2DNNQNZ8IE1gV03WMbqHlXM+1qbZWXMAbSKZo2poxuf7GZ7nphI3W0tdDDq5vZMYdpz549tHJnLw31dsnYs7aqnG5b0UaTuBx15cV087Pb6KGXN3GcVnpiTTPdu7pNXhLAzZ8f37+eXtiwk/a07qL7VzbTiuY+WtBUGbRMDFTi9u5+enlbFzXUVVMPldCGPQM0uZLkhYlmLvf1j62nFi5rc0sr/flF3t9UAY2rKqbfPrWZXlq/jVp2t9KtLN+4cw9Nry+l33N51vGxmze+mlvhYbr20fXUxz0QlPelre1UW1ZE46pL6M7n19H6rTtoe8tu+uMLzdQ/nKSawmE+Xts43yEa6mqVi9FAooDuWd1Jh0ypod3dg3TNwxto3ZbttJPj3b68mda1DtDCCZX0xNpddM2jm2jjjp20rXkXp7mLHTRFU7B8jH3yg12PIEbshbEdIVJWtaUcKe+Q3mPsivAo5aW1WzMtJ4BjoMlACcSzM2wEti509QApuGJLFYAFwRXEokDshda5hJ9kIkltXT30+PLV9MraDXT+AdV08gETaJATxVxppy4cR2cfMZ+mjx/DTtFC88aV0/lHzaOTD51H5y+ZTKu2t1EPV7i5k/DMK0VL58+gyY1j6DG27eNWoG8gTdvah2hsSZoKh7poc0uHxDn3kCl00iHz6O3Hzpdns7MmjZN3JWdNaKCDZk6RZ6lo2dHKrN3ZKc8FL1o6nU44eB5ddORceWD/4qbdvO9pKuaCvvWQSXT60vnyHLOlo5t2d/VJU2bvL25aTq9K08TSPrmbWF1dI3cen1yzk1vQQb5IpfkCM0Tjy/i63N/J3cwBsetMl1DzUCU7UYoOnlxLZWWlQauIqxsDG3mLxqo9kh8LSsqqaF1HAa1uHZbHYzs7eqmuuoJmNjXI/h42b7o8mmH/lvKhRXh2fSuNryqkfzl6Hp14yFz6l6XTaNvuLtrIrT8ufBNri+ltR8+h0w6bR/ObqmlTaycNqEZD76sJOOQRCflg9PxjkxtBi2wysIQS3xK5sHUmH5CCRySQMWdIYQnsTH3QulCGIIUYcQAllDw0BZoIIPeRV8iEzcDQkLzVcci8mXTArGlUU1PLcq5lrJRnd7CT8VmSDp1YQqu2tcmV+6ZnttLvmA5tKqaxlcXy+lvfwBDd+PQ2emFzOx0xuVycpjNZSWXVY6ivoIJrcBmNry6jeWMKJe7vmf73wbX09NpmtuUWpSRB969poztf2qGeN3L5uM7hzZYpVQm67sktdMvz2+hqbtG7enrokEnlUj48c9PlxNgN5db7qAnHDUO6guJyGt84js45sJG779zKbuugw6dUEhefurispVzWnmQFVZRXSC8J49NBdlC05mUlhbStOyHpLGgskeeiNz69lW54bCNfPHrk0o7sgmeAvO89vbRqawtVlJZQbU0NlwvPL4OylnOGnb2D9LvndnAXtwPXESk3nvcuaiql5rZu7qVslGN0w5ObaX5DAU2uLSW88ivnRWyDtPAc1AUkPvIKmTwiIR9Exz+afMa2OKSyhBJfsT5oXSgPkBUEJb510xPpi05aIo9SlN6LkC7GMFt8KLPqFbw2HuGIaXFtRvuSxl1SsOYHW64J7JR2hwIhWV+aj5g832M9KkkArrXcBKTlUYhqSYaHRI/nY9z/kgMtYzuRc94sY0UgRxJpPKpiHvZ2/hwnoeJIwpxHkC2nzTJ5CC8ZKl7tTwZartITUSb9IG9VVi4Tns2u2tIiL0/MHF9DFeyYW7n1xjO9cxZPYofDyw0cn/dXjgPH45hBGex0uaXDM0jJQWQ41tgyi/Jgf+R4KV6VW3aF4yHd0HGGPaeB57cC4RkqTQNkp4K5wmvvEeaSrthkMYxVWYps+UCHRym//dtT7Jy/fSJ94ZsC53QhdQQwgTBixAFwvFUwGyI2nki5pKMhtvlEYORsnsUwzywVRhdrXwAOMzzM51w5CV5kECeMlClbVfIja4wck8s7V46QTxyvrSPMJT2xyWIYq1IKnx7OeVOcc5rT46k7WasTK7PqGV69IxwpDRu46OaKnE09hrlnk0/pM/DFwh3LTTtaafXG7ew8fBrz2Fm0RuPrq2n25PHcWnFcabJyQ+6WLnKL6bXKMdN8ypbHLkfT9cQdKTnRZzHyqpTQ1oWc8wLbOZ3zn7U6sHKk6uLV55OHgtjkYsgY0cxjMHLS+8Bi5CRCwI2a+55dQfet76USHivm45x4ZFO1ZyWduLCJpkyfQ2VllVkrTs4YIY3csshu5dXuk3wZbJiLbcTGE2mkdESfxSguDzjn79g5g5cQ8KPJCio2AxagfhhSYhuQ2RQRMLkiFyLnH5t8hlrskoGjMOlFVQ4XpuDPo+Efm/xGFjnwmXjJzWhEkkjyXmhvd7fcAIrdhxEoAp+RRd6iRMgv1eSV8g8oolDwqUARsDBUPpBS2YDMpoiAyRW5EDn/aHKNtMiILQE2ZrRtycOAoSYlcgG5phDD5LBCLuwdAPmMtNgmA0dh0nJUUUlA3orLP6Hy+MiCTz0SvR7gK/dIFILPgMk+vkpkkcOxUUAkd3H1nWHc9cajGtzhxRb3kCQ9Jg0EXYqAhTqeG18DIpdcgc36IDrYeYy0yBaLczp2IjAFVSIbkNlkM1ZQyAeTtiIXELlkYAlNGmGxwwUU/FkS/jH5+0jBp/JRVjjGdt650GiBqEJWWqMlu/xCWeAz95EBM5IPO1eSf8oLh6i+bIgm1hLNGFtA85sKaGFTihaMT9OBk1J00KRCOmhyIS2aVEAHTkyyjLcsXzgxxbYpmtWYosl1Saov6aPSRK98zmf2I8guQi60vR3PBcQ22YwVFHIhcv6RtB0DzQYtpzIwhRFhBkptyBXYrAuRw8YiF2JjUQhKaOJnRFYoTCGOfyRPlyz41JpioQxMubJRxlzo9Qh3H7z76ZAx9iJ4JFValKCJ9YXsWOxsU4rogMklNH1sMY2vLaba8kIqYz1eYsDXPT29fbR+/QZ69LHH6P7776dnnn2Wtm3fQf39A9J1xwwQeHxWkBiiypIEjasroxlNFTSHnftAdtwF7LhT65NUVZyQii9lVLCL6yuyu29eG4tCDJPDhiAy/gHZBokrbnwifYF6zulC2QQIMRE2AskoC2LVlsJvE5ZGbGITDjCCOgxlnFecHGGnGbxrGr1zIDeEnnmZ7l3XTaV53RBKyOt/ZS3L6Zg5jTR73iKqqKxicSYPpITKnAuiJRslEkkaHuimnpYN1N+5k3p79TehwRQw4lxcRmzBI6wJH3FjKhoQeHybWVZWRjNnzqSqqip69dVXZdvNY+yuri4qLi4WmjBhApWWllJ7e7vEKS8vl/xwzNE17uoZpOb2IeoeCL5H9e3sSPuPaNkQUVsCX1S5IXTPU1HnDJ1+py5kqxqiy2IQq1IKvz4qNZLYBAOMoM5AGeZs70Heca0IeD/26RWv0h1Pr6KCijp5o8YG3m8tKKulZApfaueeE14C6Gtv4RZimONyxUM1kLQT1Nuxmw6aUEnHHTyXytjp8cH1SBXMW4uywJhzwvjou7d1A3W1bqKhQa5nLIOz2Q6JMJxtYACvFg5QQ0ODOBQwceJEocCpkuKgiA/S6Mdiy5z2jh14Z7qFdu3aJXKkC6dtbGyU+NgWFRWFLkzilHy82roHaNseLlOyWB8qL7IeClZm00d0lkAHQ855vt1yOuc/W3Xg/Y5FrEopovoRJDEJxoijYMOcbS3kFCePhH2mqED9vV309PKV9NC6DiqonkCpAu54ZTvA+UAqH1HP7m00pmetvOA+dtxEapo0jWrq6rnSwvFHRrZK5wJvIw30dFDH9hU00L0HApFrpwQhDMeAswEIg+rr66X1Q4sHoLWbNWuWOCagW1btnIgPnTgZA9uOjg56lru9nZ2dJl2tmzdvHk2aNEn4bdu2idNWYnl8jjOG8+7u6aXNu4eon8rYnuOIJSPmAMSIBSpbLyIqJYBz3myc88SYlxAciDxLffGqLGFYn4XzJhQgiyqAMhjRzkJW2xESyiefkYAKh6kwVqxeS/es2EGDlRNkqo9ROynXDNzJ7N21niYMbKJJ9ZU0bsIUGj9pKlXJy/G5OWU+QOXHtC9tm5exU+5mPnAoOA+cABAbdii0Yj09PdTW1ib7rruhaOngnGPGjBFHxKReIMTTTohWEunpLaCdFq0o0iwpKaHt27fThg0bRA8gLgg2aEHRWsMpkS7ynTp1qjhqW9se7lVU0q6eYuoeRM9DxVdbgcfxPKIMWBmnt+XinPdq5zxhCfUORMecgFSLmLrhFSuhP0pYaji/cZw4AzYY0cZCrG2WRPJJPw4mjTwSw7w3GzZtorteWE8dxY1UXIoxZ25jRK590n0caH6VpiSb5euQcROn0vgJk2XsOerpUgBVi3yVDK//9e/ZRG1bX5GWE84C52lqahJnaG1tFSc78MADxTGhR8u2e/ducRA4Jz6xg4ONHTuW+vr6JD7GprW1tTR58mRxRD3uRHzdmuqthnbCtWvX0qpVq0Smu8KIB6D7DBsAW61DOQ4++GDJq6uTHbeokrZ1sE72OrrnRuI5KB5RAFbE6UoK2TnvY+f8hnJOfBSsIXUopiJ5xUoY1YUlhvMmEisOoJRZbRRibUaTbxZIvNFGzgVcSYeGBngctZ3++uxq2jpcS6WVNSz3OykqGCbeop0raVpxO43jcRu6ro3jJ1FpWblUYBQ3tsKMEkgzhU++qgZo5fJnaQ+3WqjocCi0Qmi90ErNmDGD6urq5KbN1q1bpdWqqamRMSKALuacOXNo3Lhx4qBr1qyhnTt3Sloo+4IFC8Rx4LBwIhAcSDsibPTYE86O+BUVFdTc3CzpAXoL6O40gLhyfFivbdCdRvnr6mqplrv/O9hBuweRn6gVwkfTcJ6DHHvcWWHrMC1nxDmtcocQIzaKsD4L50nII8qAlVn1CrE2+eYXA4kzmogO9iYJtIRte3bRfc+upFWdxVRW08AJqhS569jX1U5FLStpRkUftzrjqWnyNGpoHC8z9enWYV8gmhK3ODw6m9HArdSrq8TpkB+6iABaRl3p4QzYotLDUVHxYQ/HRRg3geBYcEg4Frq2uuy6lTz88MMlbd36QYawdk7tWGh1n3jiCbkQwLm1XG8BHU8TdGjZYa9b7fnz50vLD6Cl3dmZprb+Yrb3HwsNE4oaCWLEkm7IOc87PtxyakQqkyUI6zJcSB5JwCvKgJVZ9QoRm5hIuaSlIbZ2BJysJI9lcL/d01Llk3bOUInGpY0TOjw8RJ0dbfToshX0fDO3HokCqmpfTdOrkzR2fHCTp64BdyRxxzGuCkRhLHOPQph/ODHQSRMq+2hooF9aqLb2NirksSycEq2ajAfxCAVOwb0AOAQqO8Z2aAW142ziLjxaUHRx4RS2U4LQmh500EGmWwsbOC8cVacBwhgWzg5CN/qll14yd4Ch1+kCunuM+CA4JpwSdhqwgdNDh4vHtGnTaFcn0Z5+TOnJsI5X+NBluJA8bOSyAjjn7+/3OGekYsRWmIzEhKJGPlEGrMyqZ3j1jnCkNGxYx92LdLKQSrY9ReNan6aaafOooH4i5t5nje8w7h/klBMqGZ67YKv3CRcR7GA+B0RhFFGknIgHwoUAr39I5WeBdgL5rrO/m3o3r6Btq56nmiPOp7qpC0wrum7dOhkTwgEQRzsGtnAIODIcAl1gAE4JB4XzwwERD7yOhy40us7gcbcWaSAMRwVgj7xtx9SQCwkDeQB6H2CrW1nYzOWud19hPXUPlchehxBE0RuFGC4sNmzIOd/qtpwqv3C2MZxTNsAjyoCV2fRenSPMmr6C2ORiqCCtQG8HTVn7G2o4+T3skEFleAP7FkM711L/Kw9SyVHvlNYUY0N0abWTwAm0A8EZEIZzIQyn0XbaccQpQYpHC6lbVbSaCMOJ0aICsNfpgZAPHFg7n5YBOm/tnCCkj0c9TRMmUke6jlKllZK/42cBlDCqy0hMyDKCc97Czpk66fx//dL8qRPkYbeuzOE6neFMKGwg8IgCsCJWx4jo8klbQfQjGTGymaS5e1i39jaacOhxlKgcq6RvYF8jWV5L6e49NNzRzL2SSVTCXVtUeu0QcD687fPiiy+K02J8CtjOA8JY8qnnn6U/PPJ76mpvp8GeYYmLbumKFSukRUaacE4dF91ohLVzAthqh9XOiC3SQhj2gLYBIY+mpnFUWlJIvUN4gSPsfmFOQQnjLE2IA1jP5eX1mOCLayznFxDrggqsQ+ioqFBGZOARCUx6ICWzAZkmgSWwgoZchNKPMdJimwwchaTDYzm+XlOiILqswRvYt8AxTg8GS6lrZ0F3EWE4E17JO+GEE2SMpx0COjgMHOG5l1+hD1x/Ol274mv06tA99MS6B2l4CEtT9tMLL7wgj2O0wyCObk3xSAbpwPlAaFGRLwitJ3jkBVs4IJxb5+1u8QZScWpQVrTD/Eg27OploAQc3dLpUNjPQGDCD4eMiRXKiASatUQBWGAS9kDHMWpHENJ5oNPOJf2IiaWQNMKiN/APAiYUgxPpsR62usWSFk91JxGGM63hFvW2O/9GP3vyo7R01gn0plnvoh2dK2hr/zpa37ySNqzdQAP9wY0fOJZ2LrSYyEc7JvJAWD92AWl7fQGAHWxAgHZK6IHu7h7qbG+jgnRPUI/4B+RWKC0KiZUgLA9zADunFsa3kg6bAQt0oSI6BmSaBJbACgq5EDn/aHIheotCUEK7bJrikE2H9zV//vOfSxgnUJ8wnNTbbrtNrsg//elPadmyZSLXwBVbA1fib3/72+adTx+QHirBXXfdJWMxLdPQlU1D6+xKpGHnDSAu8Nhjj8ljitWrV9OTTz5JDz/8MG3cuFF0Ln75y1/SM888Y/JEGnZ54sLA8uXLzTHzgtPE1yZBMHz04RztXcP037/5IT25+llp0bA/A/3sSKX9NEBdvIO1dOqBZ9ObZnyYlow7kRI9RdS6p5WKS4rFyfWdYMTFsdEOp51UA3mj1UQchLGFDaC32Dfsu754IE2cn1f5OA73d1PCKj9CYEUU3i1TB41YMWKv2EyIj8+J51/6pXk85sQM3Upr4LABWOiVK4R0uaSnILosBrEqpciWto2QXYhJUMXuFVQ7YQpRSfCMTgOvgj399NMyzrn55pvlFTM8YMdJvvHGG+m4446jBx98UB4P/PnPf5a7jz/60Y/kBF5//fWiR8W4/fbb6eijj6af/exnMi5CxccraldffbVUZnTJkDacExXmV7/6lTyU/8lPfkKPPPKIPLeDDi+E/+53v5NKgruWyAvp4K0bOP+HPvQhuWDcdNNN8hzx5ZdflkcUiI8t7nzqsRkuPHjP9LnnnqP77rtPSL/C9tBDD8ndUpQN+wcHQb5wcDj0o48+SuPHj6dPfvKTUqZf//rX8kgEb+Xgpskrr7xCRxxxhDqKGQy3buJDz5VvDB9rq2LjGDXvbqOv/PYHPBZNUevQk5QsbKWFTUeKY9y16i/U2reTTpjzVjpvySV0x7Ib6c+rrqDa1FSaUDZD0oQjwcn0xQjnCA4FQvr6AgPH0wQbpI8t9NgiDXsLO33nF8cWdlVV1TS+sZ76E6U8IMq84ueD6DwGERELMKn0Ch5zpk6Cc06ZwJmp5lt+HbDQK1cI6SwmWxzAOi8RxKqUYqS0gZDNCBFwv608xjlxQgC8UoZb8rhVj0qJk41KjpYIt/v1szu8WI0XteEYp556qnxRAcCR4OR4AH/OOeeYV8vmzp0rz/HwnG/KlCnywjccBheA6dOnS+U4/fTTacuWLZLHkiVLxBlQQWCHiwfyRVy8EQOHgvO86U1vEmdHWVFm3FyBs8NJkQ7ezsFD9gceeIDOPvts+sMf/iBp49U1AJUYjgmnPOuss+TigWOBOPpCgP0+5JBD5CYOHPGkk06Su6Tr16+nhQsXSj4uxDk5Hdc5IcNcuEfPO5z3r4hShb20vXUP/WX5NfSLR/+D1rU9ROvbH6Fnt/yZ/vDi9+mlnffS0dUfogOrj6KBoQGp1Lp1BAFwOgBpY/9xvrDfeIUQFypAOx4AJ4YtZEhLOyYIxwPnY/bs2XIxxLHGmjxDqWoaTnN+lqdFnM6C6DwGWlTA+a7YsJUSX/vN4+m3HOd/CQEVOq5Oh+QWE2evYZ2LEGLjKcVI6QLGJotxnArO2bjm9zT9sGOIaiYo6f9f0JVyf2Ng9aNc6YeocA4fa678GuwO+uMVuuXpG+imZZ+nokJ2jOEaqkw0UXdiIw1SL2txFtPU095Ex1X+O00fV0KpNF6CH5APBYqZ4JS4GGKf0MM48sgjpZeAiyF0uLBhzAmn1I4IHoAOPB6/QIc04KRIR79zK8460E8bdnRSyZhZUp7QkbOYuCMqco8Sj1L+8IA8Sgm6tfIoBeD9jq/ADixBbJw4BcOryiFNIKSLMcwW30AZ4dDGdWv3FXCScfXF1dkGWlO0TriiY4uWDBUAlQndQwDx7rnnHml1s+Hxxx+XCoerOlp0tBToorpAPigHWlhUWLSwcY6JB/tPPfWUvAGEMqJHgC267ehJ4J1YdGmRJl5OHwluywlHaO1oo8/86Ty6+uGv0L0vPkJr9zxGA8MdVDA4mYYG2RG6Z1FhSRePMd9H81Jn0QQ6icqLUvTC4FX0fMcfaXt7gi484T00jXuB6IWgZcdXKThucDb0OtByLl68WBwNrabdMsIxEQa0k2qnxBZp4JjiOEGGdHu4ezuQqqJkUQWsJQ4QOorOIfUf4bCj4lHKK9xyhpyTy+BFSOzYxESJTQvwqpQwSzSB0ccYjhQfBhmbsHWuzolu4XXXXSc3gOAAuKmCsdgBBxwgJ/AXv/iFjMv0uPCHP/yhVGZ097773e9KlwpjyBtuuEEelqNLiLEebtCAh7PitTQ864Mc3Ul0D7/3ve/JYwJ0P9HlveqqqyQfdGvh0M8//7yMidE1RbcLzgzn/MEPfiAO9dvf/paOOeYYqZRf+tKXTCuCsS2eC8JRMfa89957JQ90S+HYGLvibRs4HvYDY+YTTzxRyoXynXbaaVJu5HfYYYfJPmeD65xwjtteuIle2HE79ys7qTe9jU6Z+WH6yDE/pouPuJSOmXMadQ6tp6NmnEb3rb2ejjngDDps5mFU3ttA21qHqKu/i86Z+680eWwjbdq8SfZLvwqI+wTYRxBkOFa4qECOMmgHlHLxVodRJjiktgHhHOD8wkZWYOfO5kDhGLYNX2w1Io5oCWKdlBXaOUPPOV1AZMQWo4NGp6DTcdPStpoElkDiKNaFlpt0NSnYIkucAQuDuOogx1hHJfHAlRWtBIDxIU782972NvM1BXSQYxyHlg4va6OyYyyIyr5582b661//ar43RHw91tEVGxUD3aqjjjpKWiY4DCrHxRdfLBVHv9C9aNEiaQ1gi0pjt34oJ5yzurpayodxKeLBOdE9QxzkA2eGg+FmDniU/cwzzzStNuwh060HCBecv/zlL5I/5GhBv/CFL5iXBkYCurUAygtnWVx/FH1wxi/pa8c+TN859VE6Yvzx1NW+k3a17KKioXJ652Efp4MnvInOmP1pGuxpoLPScecAAHeHSURBVDouW0vlSioqraQfXnQvTagcS48++ghfhLZI5dbOhV4Ezod2RrT++rM06KHTxwn7iWesOOa4gIIwptetL8b5OMb6HPcluMVMBs9G+V/Ihq5TRmwxIbkFkw5T4qu/Do85QxEsJiS3IPIYZUSsBHFpAUaXa5o2WBnos1p5tejWjltzC81YmvuYs5cr9wCfOF+38Q3EY/DVx7jL3kw9TYuodecO81kYCE4FZ8FWX2iwxc04faMqDQfhLZxpYCBNm3e204SxFVSQZIdkxZ6OAR6PNtMrK1ZQqiAlzgVgizvVuGGHVhROinOHXgouXLgAwdG0A2pCPPRuoEePBTeeOnjo21vUJGXwgose2zqqrcBidNCMOU88z3qUomHV3rhqLt7tQUScS1pqG2cQFw+KQBdrIYhoHQHY3s5WKunbQTXjJlKiuFwqCE4uurAlxUX06xuup1/93zXc9dtAFdw67Nq1k674xtfp7dySbebu4JKl3M3CJFxvYEQMt26mVa+8TJu6k9TX2yM9B+0UaKFAcEjwIDgtWj48EsKsBrBFHHTBly9fRkP9nbRrZ7O0iitfeYV2bN3Izr+dz2vQwul0EA/nFT0E7ai4MIBHtxyOJ+VT9nY86NArwIVhYDhJ3alGSsi8ThnEOmOMIs5JdbdWWs5zdcupKm1cVc/XIePSAYzOYxQbjxWBLtZCENE6ApvFlW/FM/fR5Ze9h8djR/O48UA5aTNmzqLFBy+mr33tazy+vJbGj2/kCtIjJxUVB2N0PJ741Kc+TVf/8mq5+l5xxTcl/hvIjr6X76HHn1tOe6pnEeYXgKPBCeCEcCacE91qApBr5/UBeujg1Ngirv6aBeNijDMhQxo2IR9sce5wvwBhHV+H9TY47zzGHE7QnnQDV5xiztm6QxvytL1wVA6g5fwjt5xBm4zayqQ2EXD5hFxE7JUgIlfQcknLMfKIArAgyB/XwaiFltjkChzWQE7CQA9tXPEEDfAVdfHiQ7nLM58+8tGP0yBXksMOW8IneTxt5CvrildW8VV7E9144000a9ZsGhrkMQiPlT756U/Ks6+rrvq5VIY3kB1DG5+nlU8/QnuqZlBiOHgpHRUfhHEfeLFTLSh4EM4VSDsuZNoGcXU8AON23OnGTTeM0/EcFhdc2KEe6TRwUcCYGd+JaifExcHOGzziwVGwUvqedKNxTMDUKadyOaxBUJcVY8HYmwDXT7Sc5xzrf84Zl0gESujVMYzcMYizhyLQxVqENR6z+JgWEilq3foqfeWyd1BxUYre+95L6fjjT5CbADh5qcJCcVJ9VYMMFQi35XFL/corfyJ3QK/88Y9o0dQxlBgakCtfLFAovspTMb4PBbKVkhPCTRPOL8e9MeBqTMlEEQqcU1Sugnyugxs0+waZgyDjw84W6m9eR/3DaWobv4SWrd5AwwM8rmQngRPYLSWcRDsOdOBt2K0o7BAXBCeCHHF0WgDC6OHgRQ/cvUXXGK0qCDex9A0upIf4cERA84iPd3w7B0uptwAtpqhjT7ORewx8cayiGqDl/NODT1HiK+jWOs7pHA+B9xyzMO7cG3neaXm1Uakj8MfKQPQeI1SeRLqfqkqT1FA+TE89cg/V1tTST668klpad9GM6TPouONOpMOPOFxuAGGcc9rpp9OjfFXG44s5c+fR9ENOp1RVk5zMrCjmbtTttxJ98BwliAfOWd+MhdRx1R+oonECFRVGP03yAbPddffvoHvWfIR6B1qY99/mD4DyJmhOxftpat0pVFZeRsmCHB8LxAC3/+sLWqmysJ9SBcEDfjnGLMdEzinlkPpxB5wAzgWng2NgC14fS2x12O6+amhn1TLtnPpY6XQRD2G0oHj9DhdZvFGF3g7i6DTg5LDT5UY3to3G0HCyVPYhBHVQ4o6NyD1Kn719aqVby84pN4Tm4vU9Log6BiFERErgMRWIPJd0ABYGcq82KrUE/hgZiD6LkVHhqCQLqG8oRS29BVQ6ZhZV1jbSOy4+n9pad8qNsmt/dQ099uhj8iAekz3h64iO9nY666L3UfnkpZQsKmMH50ohMxHA2R3iNGSLaU9efYmSt90kJygbwUU6+Iq+dt6BVF5dS2UlmHaEr+Ru2i6xzcBAO23e/VcuSh+l2Dm5usdSMp2g/m0VVDRQR5XVlVTIjuFN1ybMQ+eRY50T7D9mCGjrTVLBYCcVp9hpuGJhn7QDwFHwmAbPTfFqIcZ8cBY4BbqksNFdXG2PuNrptDMBmtc2CAO6NcYNIMg1wTEh169MQo+4IEDHx3b3UA11FzTKt742sC8RsNArZxi5Y+Cz56Jlbgh95QZ/tzZSr1kQV9eN3DGItReFXxuS5pgeEKQZj6xqpXRtMKNcfdkwNdaU0B1330Pbd7XRkceeSIOJYr6i8tWVWwJzgGMyCImLeaxy5y2U+NB5ShAP9J5aJ02n1f/5TZp60GFUX9cg3UCNuP1By9nVt4MeXHcZ9Q22Mp+t5eR0+MCV7TqWpjecRpNnzKQi0+UeGb7KJVAKuGRBYpBb0j1UUYAuf6b7iq0Oa8cC4KD6BhFu5OAuKu6mwql0F1Y7kg3EQxr6hhLC2EKOuIgDx8d7sXoaE5fwYsEgt5TdqQYaSOB5rT7KKKsKOoiIlSDGPJA7StdWd2szZ1sBxTEnXjFc7ozMgqiVjW3gsAFYIOmYCBloiUhDTIQNIUgvIBc6jiYDJbDjKlEEg9yq7OhK0bItAzRhwbF0yLFnUR+V01C6QJZRYN+NpOGSC58sGyQd/nEplImPcgXXDInCP0IIe8gHn50Q/4DwKdUQX8Sa++tpbfc42tZdSj19aOWYuGVC66RbKjgq6gacCA6GLZ5BgmCDrin0aFGDOpR5yQIEJ8bjFsSDU6LLCmfEixbg8bYTXszHCxmwgcPi5QeUBWnv6Sugnekm2lM4lfoTmKImyCOAdmAJhhARKQFsQ3IFUSsbbWAFQzDOGTJQTEimoGVuQY1cOAVmpJD8gz9bqzmRWIwVFLIhMv7RZEN0FhkogYmnRC603JAjsOPa5CJiwz82eSNlgTbXUXMlP+I1gGjtRCxy90PIMXPh6rvTlbRlYDyt7WqkLV3l1N7D3VZ2DLRY2mHhKNoZQXg5AK8ELl26VJwNTgy5biF166uhX2THVzFIRzsi7t4i3qZNG+m5ZzG3bicNFI2h7YPjaWdiKvUWjuOGvYibcS5p8G8og6Ae+xzVa8+MfZxsGJmltIICcc5QJ8EydCEyNwVGxJYFQaGixiGJxYTkDkQXY+AVayGTV69gmYUZJof1ImTDP6aMNlmwxd1vexsV/vKXNMDjrc6PfISG+cqOFwIHcZeSt3uDBI8mF1aeQPXFE6k+OZnmVB9GkwsPpNOmvY+OnvAWKhqqoHkVR9PJU95JTaUzaSDdru45ZM5YHIXgKINzHqYoWMrO05uooJ3D42hd3wRa1z2WNneU025uvbp6+uWxljgsk3bUrs5OcTI4JWRajm6rdlIQbNBa4guV0tISOvjgRXTEkUdR09Q5tL2TnbthETUccCYN1B5APck6ud+gSxoqs8WE5Abipt56GbFVNhE5w8gspfbH8CBGJWDZCUTmKDRriYQJTlBYozkjsZiQ3ILI+Sdu50NiSxDknyEbttykq8hhQwjp+CdULk1WMI40EK6cPo3a772XCr7wBSqbP592T5pExeysPTNnUsUPf0hDF1xAbVzJ5FEER8iVsDZKUaqKVre9REfWn0eHjD2V/vrEn6khMYPK0rW0aeNm2r5pJxUOllMlNVB36yDtHniJOruaqV+6jEEZ4wB1NnIFofJZKg25A8rj4v5UJbXRWGnFNg1Opg29E2h9TyNt6q6jzV0V1JEcQ9MWHElT5x1KVQ1TqaR6PJXXNlFp7QQqq5tENU1zqH7KQdQ460iasuh0mnbYeVQx/URqLZpDzTSF2hLjaah4DGfFY2pVIF0uFxAZscXooNEJ/E7qtWVG8lSshrEzgQByt3bOZOf1PQUTwYLDBmBh4JBhhCQW402D4TtQGhGVEmSJEtZZTLY4gNF7DEeK6yK0Tym+Sq9ZQcnbb5KpONuWLaPmu++m6qYm2vy3v1Hv889T9dln065HH6XNf/4z9dfUUfcRJ1EtllMoLZcWJxekksXcGvbQjranaMPOlbSzews1cGWurajnJJLUPdhBMxsXUP9wL63btpJ2da+nwbJNVDYwg8rL67mY4buTXnBRcitNBl57JYzoIOCyYmJvLMmXTpXTYKqCqLiOStghy8dMobL6yVRaM0EctLiqkYq47AWlVXwAivg8cWsqfyotC5G8LMQd4pDYYnzmkqtHERH5zeRj61Ubt1Liyzc8nj7rmCXUbz/nND8ZeCslC/enU0bEShCXDmB0jlFcnDh7IC6OC7HLxRh3a++6hQo+fJ6Y44hjixOErqw+UZDjHmvnpOn06qe/SVMPPIzqnLu12YHHC/30+Ib/pp1dz3M15XFYimWDwzTMJF3AJLdZGF8xZAaBQtSUYapOHEhz6t5DY2pnyUvj6GThHPsqUSyQlAqOBK+dEsalEZGPYA8YnWMUF+cf6aRFhQX054eeCjunr5I5rBFkdUpLFbUKIHKP0muvhD5dSGYx3nQYRu4xiIujIfoRjLKq2TkTyjlHAtywhZ3zlU8p56xn5+SWJHckqad3Fz2+5bPUNbCJks6zumxI86UC48/iVC1VFU2j4oJqKkiVcQ3y1DSGT4rjMDwcfLSsEVfhYQtVMlFIhckKKitspIqiJiovGk8lhdyS47MsuXxFe3dAKFmL8WVnZB6lzx5Cr5wRkivGZ6va74gyYssCyCLOab/4DvgqWdDCRTVGMkJ8wNdKRkQjpBOSKcZnpyE6j8Fo4tgYQS3d2LT9xg3eqLvjL1T4b2cpQTzghrsmz6AVn/kuTVt0uHLO4HQm+gc4c7Ro2YFK0dPbQc9u/Srt7n8heKXv7wQ4ty7v6IDLP/+lB3kvCqiycApNrjqVJtacQCXFVZy231EBk6uVva8kIZlj4LX3CRm+dPymfEY8Cjc+nnMa5zzzaE+31gYLsraUgGKiVgFE7lFGRCzImgZgGeRjC8TZA6KLMcgWTyN04cH48tWXKXXZxZRatVwJ9w44iS1vfTf1fejzVF5TLy8M5OIAQwPDtKb5z7Sm4xoe6w5xOvm0wKPD3junD2kaTg9QUbKeZlVdQpPrTqTikvjXGkNSxcSVSOSO0mvLwqxpAJaBz9bX3bVZtJx/eRgvIVgVCsFQJWQGFc51zJCdYkIyCxLfUWrWiBQT5BWFUpuA5kVmwcgdA4c10GXTZBto1hEbuHElvo0hHiZMm01dv3+Stl9/H/VOm+M9USMBcUCrjz6Fbv/WtfTqOe+gYe7epuD8rPGVw6VkQZJmjjubjm26jiYUvJWFuEca3/K8dhG80D+Y7qCX266ku9b+Cy1fewt1tXfJ80ze1RDAa9IBwzsQuVYqA4cNwIw+ri6MrQmEggZBj0ACBhE7ZhJfvp5bTt2ttRBkHjKPRNYIWwWIK3wISuCNr7a2MtbOUfjsAJ+tRlwcwLcvNkZQSwK9XHm6X3iSar/4ASpdt3LEONopX2GnXH3mxTRm3ESaMHEaVdc1UEEBWgsxy5qOMglBHsp39tC2ludoc+8fqTu5kg1xwyf7a375Yv+0nFGkaZDKhqfTvMqPUOO4acEy/QBn7cs9JFNMVjtH6bX1CEMii4maRru66Nb+Bd3ay5Vzmm4tn21fS2lgMb6KsTdOaXhLEYnLyNUOELlHGWcPxDljtjgCNshqwwn3MXW/8AQ76b+xk66K2OvztPIodsqzLqb6cRNoonHKQjaInt5RgcshD/fbO6l19yZq7XqB2mkZDRRsoeGCLm5u0f3VeeWf56idk1v1/PMbotRQHc0s+BBNnnQglZZbK8SppHwphmQxdoZ3FK4dsDdOand1pVsbcs5+dbfWqS6GUwG3Mmn4KnRExAJffCOzlLF2I9gArp1GrH2MIs5ewMqseoWMjW3NTjrELemyJ6juCx+k0vWrlBxOeTK3lJeIUzaxU9bUjaWCwvB0GPsSqA8oGRZywrerfXjDBu+pdnVQb08n9ffhbRt8uRHcMLSPlVvBQmAl3tzBhR6v6MV1o0NpJAb5wtBO/UUbqbfsJQ53sj63Fh1j6aLeqTSz+FKaOHU2lZQGDhpO3+EVXBtrE4LIHIXXzidkGLEKRM2Cy2FRkeWcZ8gNoWA2OQ1zDqyTYQUNRnRKxXjjqm0+NoDXzidk7K2tgBWxOoWM3rHMxnJB+tLczXz6Ieq791ZavfgoqhozjsZPmCotZWFh9rurI5UJiKkneQDjI86J/93KFUZGqENB+YK4NkzlxdbSBSz/8YWrr7efdrWtoFXdPyEOsW5kJ0U5azpOp1njz6CxTU2hlykypWMoJiRTMLI8bACvnUcYEinGNSvii/FtDxvnPNR/t9Y6cM7xFfgqeUikGG9c8xPAtTF8FhsgH0fLyTaR5Gt8klI9rVTQ28LdpfAy5BoZiaVzzKKx/EDyQ0PBO6P4XCopN3vyhJ2Zr6bkiHyjRuxDggS3aIU0UFxDQ2Vj+NCmeHgbfnNYzD2ZBqIEtXVupCe3fZb6h/cwl/0uM1rPwrb5NLX4Qpoyay6VeSZcc4pnbwxcG1cPGJml9Np5hCGRYmwZurW3Pfx02DlDlUkxvgq2353SEbo2gFsGnw0wYlkV0nxlLujeQbO23EITFx1BySkH8xHbtzdJ/r9G8yra9tjt9ExqMQ1NOIRK8PzXqbnCOTV3eHiAntj0OWrtWT7yixTsnKm26TQufR7NmHMAVdXUBeJwNoKIiAWuzClKNA7DyCyl184jjIurndNcikyFRUAxbiVGRfc5RUgEm2BjoHmRKYXhFYR3hHE2dhlcG0Db+OwskbEZ5qt7+Y6n6cjEkzT53I9ScuqhfJTecMx9irGzafw5/06nzy+i1FO/oOaWnTTE49jQ+QCpcyLnjkluKnkqdhykWyyPVfhPErHSFC4AwpoE0IMUC0T0wSYjYxjeEro2gC6DDcNaEWyTpCUPGdhGgJswEBIx4+4cIDx+FOmghvCWUAcVKxDeEUZsmNGkoW0skTCuHXElGdOzhkpnR5ers4GTjYmI8YX+3gB3SfF9YTbgw2HMMO4DyoGZ4rFQDz4ytoHy4SNkDcwWnw34xApzt+YKt1yYBwiyXJGavoQml3TR9leXUVdHB++LciT5CwO8nCdXkQdCUZmRc69YDfBG5rExeh1gEt6CiLVewbUBxMZCKIoKaFnq+Lde+qXZk5t4vBPcTTOGCm5iQEikmEg8tc2qt4SuHvDtiIsRywewwBtXbYe5gtTueYnGTJ1FVBy/nADWJcE6lfjw98tf/rIsp4BlFbBGCD7uxZw0WEMF61piRjesx4l5hzDFP2yxTgrW4sT8NVirBAvYYiJkTFaM9UqwCBFmhcPX+lgnBetbYt0UrPmJdVSwrCAWtEV+d9xxhyzWAz3mZsX0nDfddJMsK4i8sfzD3XffTX/84x9lWg6sg4LvHFEeOPatt94qEzRjjIsw9gmO/bnPcReytVWc/pZbbpH1VzDHD9Z/wcUAzox1PTF1CNZlwf5ikixMdoZyYXaBkRZb2vHCQ/RyVw1V1TdSCb624aYx2sWDDMwwbWm/h3oGm7kVHeHNJjyv7aul8vQ8qh3TSMUlpUHLa8FthEfs8jITiaO2OjCSHnBtADdvzeJDhNUb1VopuvK6FTirlwPMuDLDq4DhFQyvhK4eQL523vnYGJHSCykRgHDmOu0xyAK0WFiTcuXKldJaoLKikmKtTcwmh0V9UDlPOeUUWT7g+OOPF6eFYwGYIxXrb6CyowJ/4AMfECeEE+GL/5NPPtks7YB8sKYKHAnro0AOh0SeSB9Aq4h4cL7zzjtPlrmDY8HpUS6s6YmZARAH+cCRsfDS3/72N3FsLH6L8qIlB2CHfLCuCtZBQRmx8C8WRcICSMgfCx4hDcyEj/U/kQ7ywzqeJ5xwglyIcoE6+gaal3OqApnzNHpIehZ08hpy+rPZQB9sDAyvAoZXMLwldG2A2HxVIPGl6x5Pv9m5Wwv4IobAAldmeBXw6i3hSHogYjOCHnBtgECkFOENt5xpmrHxZpp73KlElWOV9A3sHwzTsmu/Tn9qm0vTFi6h2vqx0rp5Wxb+w4vvT27O/YZQsm0aNQ69lWbM5Yug3BDKpBzXUhmwwJWF+Gx6FfDqHWHExhHghtDt9g0hDVTYrA4gBo6MIbyls/WGV0JXD0ieltC1gd4ul6sH49oAgV3wa2yU/A38YyDngCuknCtFVtDA5fOBL65bPyI2jh4I2UAfbAwMrwK2DrB1GhEbFrgyQMacszDm1C8OO1Yh1pOI4VXAq7eEEb0jyFcPQSSO9etsQtAybGvbXqaGqdwlyzLmtIFxJbqM6HZiDIbJpzDWs4GbPhinQg5brOeJGyjo8mLshq4hxnm6awhqaGgQO4xFMYYFMK698sorZWz3rW99S8avWPEKY1WMN7H2JvLAjR10mTHuxDqaGFN+9rOflRns8QwVs50D2KL7izTQfUYcdFeRLsqLN3sQF2NYrCkKG4xZkSbKiBW3UDZ0g7E2Kbru2Afs48hIy5hzZf8Yqm2YQCVlmRkeTAMSCgzT1vZ7cx5zEsacw/OoTo05I2lbGKklzapnJmKvtjrg1VtCVw8BZHrMaZxzUN0Q0ghVZsWEZAzDe/QStgS2DhhJD4EtG0kPBLyShjcGIV4xmBCgrj0/58SNFlTuP/3pT/SOd7yDvvKVr8iYUQOVGqs9v/vd76af/OQn4pSo2G9+85tFDwdBxb7rrrvEGbD+JsZ6SAfODudEd2/ixIlycwZ3iJE+HBp2P/7xjyWsx40AblYhHYxDMfaDs2AseOGFF9KPfvQjWXcSN4Xg7LhZBQeDPcbK2Jevf/3rEkdfbJAveMySjryQLsqNpfhwY0svHowxL6aezA1h5yxl54y9acNyvPaXj3PihlAFO6e5IaRrvEI4pwCjdkLA0ZuwCoRsGa4ecG0wqTScM/FFjDmPinlDCGAmxCuITClcfTYdkK01dHVASMSMaxLwSurRAyGZY4Mx58xNN9O8PMacuBmD1gotHxwI66fAIVGh3/rWt4oNHBJ3XLFQDmaJg4Pp1hAtGVo9OAXWXcHjCb30O9LB4xCsfIW7qQCcAsvQ4asSzJKO/NAi4uYUnBM3m+BUuEuLRWw10OJhXleUFU4EZ9P5YsZ1lAs3j+DMmNkOK1ij9UY5kS4uHIiD/cLNItw8QjrI//rrr5ebQsjzox/9qLSeI2OYXvgVjznb59LU+WrMmQyqp1tJIcGY85ktuY85EzzmHDsYHXPKr5VBNC+WZdG7DgwYEQci9mrr0wEisxS2jYw5H3k66pzZKjFgeBWw9dl0gPCWMKJ3BCGWmYi99evTA0aWMYtgJOdE6/P2t79dHOHyyy+nj3/84/Sb3/xG7qbiTioeY/z/ADj5d77zHbmwoAsMp8XFA11itKJ4tILHQNkROOcfLefEBN2C8IYROOfT7Jy7c3XOPeycQ2+h6XMPEud0bzVlbSUZWfXMROzVVgdsfTYdILwl1EHtnKF+QqjiMuNWZMOrgK3PpgOEt4QRvaML6ZmJ2Gsra2NDiQMofZyNr7UG8NwOrQtaMLQ2GCf+53/+p1TM97znPfTf//3f8vwvDmjl0P3FGBBdWNiiBQLwWEbPUI4WS3dNwWuCDQgtLrqj6CajC4qwC4wV0fVES/2DH/xAxoMayNN+MQF2H/nIR+j//u//pGxYQh6OByfD2BZdVYw3P/WpT8nYVAPdYXTLMY79xCc+Ia3lBz/4Qfqf//kfac3PPfdc2Zd8YQ6/OiFqM3pI5CAVNx0515bQYSN1IcQy46gzvArY+mw6QHhL6OqNc4YUzLiGwuNHKWx9Nh3gOyAa0NkHxNYBoldhAGFzyJUuqleAHqRYDWNjAmGbG264QW5+oMuGLl82oKLjhokP6BJinKmBFgc3U+AMqNB4NnrbbbfRnXfeKTp0R/EyAsaReBZ57bXXyksBWGYQzxgBdHvxXBTPIW3gxhScGONCOBqWu7viiivoG9/4huSHFh83sQBcZOBE6J6ipYMDogXEhQBhPN9EN/qMM84wqz0D6MZivAlbm9A1xssIhx56KF122WVyARkJ/vOqZCrgO3e5QKKr+OCCvwy03kZIz4ytD5k6OsCwCEAfcIJsOkB4S2jrxTlDEZgJ8QzhlRAbW2/rAFfn7mRIP4IuqldWSgdOQ2kCePSAsVEBzYsMnYqCFF3yznfR+9///thX51xggdb58+fLQ34f0JrgzR+sqoVlBTCWQyU++uij5W0gvFCAlhBv43zsYx+T8SocGI6G9T7QdcTiO88884yMC+E4eMMI49wvfvGLppxID3dt0ULihQE4FdYG+fCHPyytP/LGIrIA0kWauKighcb+/uxnP5NyokWEk+KNoSVLlsjFAMDFA2X5+c9/Lm8qaeDFh6uuukrs0ArjJQuki5tW3/72t6XHoV9yiADnwDoPGiHeVowCUockDY+TMiN6BWOqMJIuxKutwKMzvKMDhLeEOihjztP1mHOEiHnpHEE2fUjHTMRW/yqFrQ/ZevSA4WP0Q8lCalh/By2dV0cFM4+Umz2ozBhTAhhjYvl5VE6MrU488UTTDf385z8vd1j3J1C50UL9IwGHxVtIuPmTC+DAcG5cGPDIB06M40atG+jWq6+kp8qPo1nzDqTqGkx0rUZb4Q0jGHM+uzW/MWfDIMac2W4IRV96COtDwezjUEasngMRW7WN1fEPxpx3hMacXGO9lTqmQmfVWQIEbb1ccRy9huhUGEA41FoqmYYJK4VPL7wKGF5B88mhAWqedArds7yDOh+4hoZ62lmeOXSTp0yVCobHCxMnT5Guo8aQmph5f+If7ZgAHAit+/9wa/jmN59B111/A/2Nx+Q/5Rb3zLPOojPOPJPpLDqNdSefehpNmTaddrbspueXvUiPP/UMlRYXUf+yv9A1P/4RPZhYTOOaJlJZeSUSzpwXFXDrwWigkjIQ3gjdNtTSK9haKY+jc/U2DMsBRzWyzhIGLeeRh/rX51SGdiIm7NEBcTsIxO4Ew69TQt6EbNVW4Og0RKYUrt7wlgJBnLBefIG/fjn95udX0Pq1K2Xlq7cefSCdvHi2lLGtq5e+/tt7qLO7Vz6KPv/4Q+n4+Vh8GCm410IbKrMEXmfOZqfB9lIo/snFPA6F3O0t6I0cXy/6KygxiMmjOWzliSBazkdXbaddnf3cgyiQ7jO6xBhvokcBfV1ZIR00sYoq+EIGG4y58fh8z2AhvdpXRz1l42js2HHUMG4SVVTXctyCSKsDZERw3EF6Lo+Wk3TLOUe1nCoDOxsJW4Jsd3TDmrAOsNlYnQqEbNUWAVsOYIIvtJyJL14bdGtDy86rra4fNoS3hLbergCReI4gLh4QuqpxMGSrtjpg64Cc9I4wYsMCrHDV29stK17hs6ZkMkVJbsHQgqAiDvHxwtcsiCyVLBWszeGmBYgMZ467pxMuPYlK1q7w2tnACVt5ycdoz0UfpJqySsIS7iNGcoCFc9d1/IBa+x/hLtJIb++wo+0+nMYUnE5jmiZwLyFmEV1Vk9wK5fIa2G0cM1zI0APAFnzIHjYqqBHwmW7tnt78nHOack7TZWbYeUjYCDzdXEuQTQfYbGw8ZpxoAa+Etk47Z/h7ToYJeyqCiCx5KF6MHMjVMRE0jskb6Cx1Jqzkrk54SxGrVxsjU5D8lACVqLS8iqpqx1B13Viq5LFReUU1lZZVcXesWvjq2gaZ60eWhYeugnWKEFdTmSKE00XFsrBALtTR2U49XZ1UWFwapIV08yGOk7NTc+3ABF9YpQyfcblp6f2y90WT7K9D9nEo4YtLEe8DyqKdJXTs1XG3i6n1tmxUsBKx0xKx0QXd3JDeYmw5YOuAnOIx40QLoIS2DmGQ/32omAi2IKSzGQexO8KB6I4oAXRByMDwcTr8KIUVFPj0NkRlCS1TAXSaNLSNJfLaAdrOEecFO418KV+YfbASsFklMvDtt7azRFntBFqv2NHCjo+w8Eropm3rELD1Uk4lsOWAvQ8u3P0zYMbmTThklEH0JQRlGEnEkkd0FkI6R2lYDoTsrF9XBxg+TmcJbT3C7gEO6ZnJSW/BtQGTzc6IQwyDx2PczwvEPG4T3gPR67ijIHTJh7lrCGaY22NUv6H0AFMwXaVImQ9sgmgaJhlJxxJYQcUahGwVstophGyUzlLnBxXXji9hJbDlgK1DwNbbOlsOuOW3YfMIG54Drk7gyAFTI7wRGBJ2Y9mwdKF4jtywHAjZWb8+neEdHSC8EmJj620d4Opiy6dg6wHXRioPSPGAtjEy6DUFrACfGCQ+8xmq+eMfqfPssyn9rW9Rz2GHUe9ZZ1HD1VdTHfMD9XU8RMVqX5m4+dIQ/9WmmuiCGZ+mmUPH0qHlZ1N172R656yv0KSBQym9s4KOKXsnHVl7IVV2TaHO1i4a6OuT1xl1GjZM2vwD0gZGLlwA4flH7BRcG8DWAyGWGVefExBHkwVhlcxV2zoE4nTYhHQWY8vDjAPWhdJQW8AOi3Maga3xwFXHFSy2wIyQnfWLTVTHQMCjE14JbR3g6my9lC1GB0Dvlt+2cfVAyEYxYhdIFBKUGOijBI8hgWRpKa1nJ+wqL6exJ5xArbwtP/dc2nD//dQ1rpHaD1pEO/rZUTiOhko6Z8LqXLsGNtNjG2+jeZMW0x+euIawKl9Hbxu9uO5Jam1voXs3/JZWbXuB3nLQv1JJooL6+rGaNsdWiej90GRDZI7SChq4x8y1GUmfL0Jpq62G8FYGEVsj8DiohZDOYuLkgJtGBMpA22X6Uo4CkLBHDsQVKBvcwtqJ2yrXLBINyEQNQfg4nSVwdYCrt22gc8sfslFMSKYAfrioiIrv/RMVbF4jd+b6Pv95Sjz4IBX95je0cvFiSt9zD2193/uo7brraNU730WdDzxIQzPnEyaWxqdSknfelKaCZAFtHVhFt6z+PtU2VlJrah39fsUPqKS6gApLkzSY6qYdvWvp+/deRu29u+TOs3wIbSWTCYSCBkZmKa2ggXsMfXobYF2bXGHi8o+bRjZexwkQtnTLF4dQek4cO+mQndrawsA5lcA2FkQEIyP24DtpGZYDtsqNE+IZwiuhrUM4TgeMVCmyldt3gI1IMSEZQ/N4ppkuKqHya75NNV98LwsCKzwUwPcbeIelnmkiEz64Gs+Eb1xS0+YSTZlLZWVVlGAHy6SXP+E7x8LyBFU1lFJROTtlJVFZY5KqmoqprLaQimrSVD+5kmrH1VNxaYVcDGyYtKxEraCB4S2FFTQw6aiNrYfOPd57DaSpghrC40cpbL3RZTYZWIJQnIhhDnDiGFYFwmfBQihjtQUQtgsS0mWRh3j965UzEHB0gPBKaOuMXOtwux43WbjVwaOLdGExEbZMw2qr5cNMhmeK6G2eyfCIp/S2TcCXcLiEki3NVPHjz9O4Q4up6nufCgo3AtCq9nLcZadcSOVjm6iisja0rICG3t2RKA44RMhLfpixn88hoj5nbhpaJudakQ5qGN5SWEGB8JbA1gG2bm9gkuFAJA+11QFbL2H148rjyp1NHuLVFrDDLhJfuPbx9GnOG0ISQcVyI+dSMMCwHAjZWb9+HcORA8Iroa2Tt22wpshAPyVfeoYK77uVCp59hJLNWynRsoMSvd1s5Ka2f6Hreb65It5wMkX3XfJx6jniFJoydQ5V1Y6VN23iE4vPBWPOV1uvoJbu+wlLumdFYpiGth9CY4rPokkz5nALWm72Q6CYkEzByGJsRtQ7ggwbvISwbHt+LyHU9ce8WwtwwMku4JXQ1tlyBOJ0thyw9ycUxzE0LAdsFV5CuPNRzwRf2ZBrHbfNolGUhDdeO0cOCK+ERofWZHCAin/2VapaWkPVi0qo8pKjqOR/v8nO+TAlN6+lRE8XR3BTGxmIkX+sDEYTHyeiu7KabvvAl6j3cHbMybO5cjVwheTTxvsQ/xfkhcckA8NtNDDUYah/qJ2jDkQqTyy4cqeph9PppEEVf2C4I8hFZaTzA2kYXgUMr2B4JYzoHYGtGy0ieagtAm76wiuhrbPlYY3HLgfkWxWl5TyVW87QTAgqETctO3FbFycHE7LTv145w5EDER13VxNdXVTy2XdR4b23impfQ+eZc6XeC+g8nj/uLHrllIto3PgpNG7SDHmzJhHz7FPDPjYYJ/b07qB1u79PXUPPMB+sUBYs/pPrniBFuCIe9qQp1baEx8Vvptr6JqrCqmfcZQ+lpBg3deGz6YA4vSVAWzXaljPr63txeZufsC4jj289gZAuBzlgWA7oML5KuQstpznBIyBXOxvROKNJhaGj8Vis4P6/UOXRY/ebY/69AJcZLiiiZ084l2788v/Rjrd9jOYdcDhNmXUglVXWRBwTF0CX5LiAsEkPU0nxGJpd/2WaXnIllQzNZ6k8URV9boBtgga2zaf+F99BpT0nUe2YCVRVz8ebHROwsszkHWwMhM+ms+DytiCiGwXsNEx41AmHI44mmVzjwC7x32rMOVLLKZVBIU4OGJYDITv965UzHDkgvBLiZkvBXb+jsk/8CzOu5b6FTj2faj0SdPvVzWO5NQcdSSuPPI3SE6dTA1f8urETqZwdUt6DZdj77UMuez80MERtbetpW8/PqS/1EuedbczJKXLh+rfNpvTOQ6i2oYkaJ02nah7vmtW0g/8IjEwFbJu90qkftJwvcsvZxi1nYhQtJ9LIpbXSUNkKbF1Gvm/HnibIAR1Gy4kxZ8g57UphVwBbDoR0OcuVgDchO7V15YDw+EmmiHZupfKLj6Lkji2QjghpmZj62BmGCrmCuYlngWQ5jFU6uYuX54UAd4qHuEXsKyunnspaamucSM3T51F703Qa5kpfzt3V6upaqqyu565rJaXkOWZwWnxZ5Zd7FIGTbqBtvT+jvuTLXAFsJ+XUOes+OGXzYpmqchw7ZRVW0xanDKyCTYjRG4EJj0ZnCUI6pdTd2vZROGclurVINfg3MGEViOhGkCMQ0llMLnIwITu11fL8nNNibDng1XHAtgtuW0jAkSs4ckB4JUwXc3f2D9dQ+WffG7FzgZ0bYPsH3/5x6jhoKTXw1V9aJXyqxH92fG+eCmkeww0nUrLKMhxUptyGgTIK2aqtBvLBjZwUX1RSfGEoKOBWv6gwKAPL5DmiOiNy/JwE3PQAI/MpR4CMIgeHqW3POtre93MaSL4oFb1321wa3hk4ZSO34lW1DVQgq2kHtUQV0SDglTSzCwaG54CtQxjHBLudpCFKWJVG7CzjUDw+hvvEOUXnpK22rhwQXgltXVie0YTlGdjOCcTpTJADCPud0zrxdh3Ye7kS8CZkp7bZ5LLhLm3RL66g0u99NmTnA1bVXHvQ4bTi/Z+l6dPn85hpnHyLqRHKx0kMbDpZSGW7V9G8tntp0oxpVDRhHlFFfdB65wuT/kil/vsBLenmlp20ZeMWSvEBmDhpAo0dM4bHlNm6vXsB1MLBAUq3baeeDS/SqnXN9FLdyZSomUQF9ny1QTBTUQXg8nPONDtnfT7OCfh0ShAnRyCks5i9lUecU55zqjrkVqX96pwZlYEJc0DCcM6ff4NKv/+5kJ0PcKF1Bx1Bqz9yOc2YMZ8qqzJfw4fycBICC9mCDdfSghNOJaqbEij+SYFZDAB5hvp3xtDaJ+jOvz1GG6deQLU1NXLxlDOkammmsqox547ROyfSMOlxIJO2Fc5HbilDOovJVw4YlgM5P+cMVWi1zYo4I5bHpeWNEpfOfsJwsojqdjxKsw9c+E/vmACc8h/hmEBq+lJaOreROl+6m7vau9kB9+3J3tvU4uqmhOMSzyHTuHTjMPLZySWVrMgvAbHe6zwD5NKyA2BxI6ewv4MKZDFXPzArH9bUxHyymFBar06NuW31JM6YKBpLFQCYNQ9hPaEzJm3GdJGYUxZTUGLyZr0qNOLbq1CjZcO0l5juEnPMIg0s74BZ/zAvLZZZ0BM4Q455awGkjXVWAKSt08SyEXpBIkxwjek4EQ8EYOJpLEik5+CFwyB/pIUwyoH0sA9YTAl5Y3ZCxMNct5gfV+eLfdb7FYfS8nIa6sYivR28r/H3O/4u4Azzz3MvS5lD9NRxb7n0SzMnBauM5YPYiq+2gAnnUJCsSBVQ6pmHqfDxe5UgHrja7Bk3iVoPO4FqaxtCK01lQ5q7TJV7VtKUCTWUqArWM3GBSojKifll4TxYcRqzoGNuWkz8jImeMfEyKj5WkIZjwBGwBgrmkUWFxfy2J510kkwkjXi6UmPeWDgQln7AxM1wIsjOOussmWwacjgJCHmdeuqpMiUnFsTFJFuYlR6LG+kVq+EgWPcEE1dj7RMsHwHHxvyzWFYC8+1itbP7779f5snFRNooL2YWxHSWuPB885vflDJi7ls4LWbAxyTUuABg0m0snIRFmrBOCybPRpne9773yYUGk2DPmzcvsvKaxsC2lfTkqlZKNcykysrqmK4tfoepuete6st1lbHeWiodyixkhDTM2eeACTPssFenBBE5oAxCOosZtZwDWMjo1U1bR++cfw8Yn2bnTL4GnBOrbcHx4CiY4Pktb3mLTPCMCo6JpTGvq143BZM8YzpNxIEMCwdhISDcgYSTYGJpOAeWMYAtHAITYCEMO7RamPUdM9thCQQ4H2ynTg2m6YTzw3ExKz2cEc505plnivPoCaXhtJjMGpNX42KCLeaTxcUCk0pjCxmA1h9OBqdCmpgGFHnBsTHnLGaJxz5iUSZMaI1lA3GxgW7BggXCYwnCCy64QJwTdsgrrusszrmanXPsrP3inDWWc4pKfhkcMGFGVrkSROSAMgjpLGbUcg5o58zcEOp3XnxXiG0hc5bzr5KF7MzPyHK5W/vzb1BZPjeEPnw5TZ8xn6qqgxtCJh4H7DR0eChZTOPW30rHLZlKiYkHKen/X0CrbL/utj/R9cyt9KPbV1PhgtP5AjHJvIAhuasioOqP5oZQXd9baFqOL77vjRw/IZ3F7I28uMi6IeSrrPsTf+/89gUwNotdVoChx3yYER3d030JdEXRpYTzaKA7iy52vkALiMWK0OV1katjonW1x8f/jHgt+ESmW+ssnruvsVc7ONoxZ13QrZXvOxXiyoFubQV3a6d6urXoEmLhIVRerP2BxYtw8wQOg2Ub4LhYlgFdvN/97nfiTDfeeKPExbgRXUYsWHTsscdKl+/SSy+VLiWcBF1BrD6GbiYWuEX38Kc//ancbHn++eely4o8sWYn8sGqZegCowzgsXgvurkY+6EL+b3vfU+2kKM8GM9i7IjuLsakANI9//zzpcsMGVYmu+6660QHx0PX/aabbpJyY0Ej5A9n1ospYVyLbvr//u//yn6MGTNG9hmL76I7jBtm6JYjX3Sb0R13Hd/XrQXESpkG7dLejzlFJb8MDpgwI04OCK+Eti4j33ctJ6BZrGy9hru1I+ztvoNTjr8r9jZvVHbcpIGDwDFwswV3WiEDsFoX5KjEWND28MMPN2NDVEzEP+ecc8QWwJ1OOBcWFMK4EytWY1yK8R1u1KCyX3TRRdICP/fcc7K4ESo9xrlwMqxGjRstsEPeiINxIOKjTFiwCMsUAnB2EGwQH+VCvhgLA7jbiv3BxQHx4VRwRIw/sWgSbvTgTi145AHHRguOG0JYtAg3xXDBwXgZ+44V0vQ4e/HixVKWuHHn6xF/z3osY075ZEyNOd2WJfexZYConH+VLGRnfkaW/z3HnMcfNo1owoFKuu+BrjFapGnTOJ/XANBCY3UwXETs1cP2N94Yc4blgGaLeMwpn4yBCUVQ29cSRlWmuEgeOd55HerrorufeI7e8eFP0r+87WKprLjbiWXxRgu0OHosqoEWJh/HRP54HII7xL5xYjYgbzySAdAi4pGJC7SG6G7DMdE1Re8gG9Dqo4fw5JNPyuMVdK31uim4Y4x87rrrLlkLFOnljddiBfw7wN5tHf7HPkrJ9UTsw+ec8qxwOC2VSdZA4bSfeeh2+tQlR9HShiH66Y9/QPUzFtL73vse6QKiO4nndQAqHZ4XwnGxXiaea6KLia7mf/3Xf8kjkt///vfyGAFrVqKFRGXF80DYY9yF55voYmIlanQH8VwUj06QJh5NYAyIZQbxGAX6X/7yl9INxcsLeD6KG05wDDxKQZcUz0DRNcY4EF1lODHKgWehGOcCeAyD1hFdTuSNxW1RDnRb0T3FWBJjZjwSwZgVrSns0C2/lsePeFaLsqPrDgfHitjoPsOxUV5cbPB89Lvf/S6dfvrp0tXGmFd3dX3QY86C/fEoZXjvx5wSVoKIHFAGIZ3FjFrOAf0oZdSDATvhEZGPrQU72iiTyIAdcWhoMKBh7v7AOZkG+3vpwMNPou/f/Cwt2zlEt9zzKD3NlR8VHA6DxWLhEHBmVDSMzW6++Wa5UYPKe/zxx8v4D+O5d7zjHbIc/cUXXyzjLYzhsAgubsqgYqPVwR1WOP1xxx0ncRYuXGjWvMSNGNwgQh7o/uJmChzrqKOOkgsE7JEvxnOQIT0868TFABeCOXPmiBx3UhsbG8VJ9I0YtGJwZuDss8+WlhI3tQA8v0SaGCuibO9+97vFFnkhDzwz1a09Lm5wRIxpcecXZcSFAfuAPAFcXLB4LuL9o+CtOxzwyvOFiphLWnn5iYMRX3yPG1sCXh0HbLt8Pxez5WYz2hffp8+nSjXmBOCUcDLilhPp6IpbXFJOf/vjL+nKy98vlc8FWi7czcSK0W9g32DjX35Kv3ghQfXzj6XGpskytJCzoSpzsBnlmLM/WAIwnxffrY1AwiPKM5qwPAPXOeN0JsiB3Cf4chLPH/klsNfZ2XASQ9cJlaCtdQfd8stv0rcuu4D+csMP6OKjaugnX/pXr2MCGLehmwc9lip4A3uDYdp155X0f0+00HD9DO51VMV0aUeP0cTPOY4x3MtS5hD9H//JGJBFDmAu2OJ99MkYWsvOtt305Q+fQWtefpamzzuYj1OS1qx4Rmx8qOEx5W+/+3k6fOF07uYNyXMo3ermihR3p5PctZTyZ92JNA0VFAaLGyl+78Dl5LFYIjkkSeWSWnoYzoL9y2ad2/7DCkOJtp3bac26zfRwSxXtrpxN48ZPosYJ06iskp0TY0kruUyQQ/jYei8+GTOtG2+sLEJhr04J4uQIhHQWk68cMCwHdMtpnHM0MyG4jYhhORCy01xErpBFLpu9+Z4T3VrrsCA+Js9a8dzD9OUPnEH9POZcfNSp7JzPUVdH8GYPFs7Frf0KduyJM+bRjHmH0KTZB1HNmAl8wuvlJpJKSeylTJ6CBaIEDbOjTbnqcmq68wZuN7ID5X/mlLfRhre8j+qr6tXMBJyWJ/1cgLlr+xJrqKXgR8zh7unInaWhDadTVclBVFVbJ3esbdiV3dqEwUJbjjC+qy4sKKDi0jJZ/1Nm8lM1VH5VBLURIC+sbP16nQkByMtpOYDwqOcQsuWA13E5YNsFYSXx6TIqAxPmwGic81V2ztBzTisignDQP/7ft+nOm67i1nMxHX/mO6h+3MRMpQmMxDlKysqpqKRMwslEUFndcgivhCEdpzXMzlzzzY9R1U1XRuK5QOrPnnIRNb/tYzR58izO2/9Vh0knW4I42YlC6uSKvbrlMyzApcFUBS9wnIY3nUpNY4+ncZOnm4tDEAsJSiCSiuEzJga2ztoIJOyRAzgP+2SakuDfwIRVIKIbQY5ASGcxcXLAih62U1st186Z091ab0LZ4DXKEtOjyimfUQJp407tmZd8jL7726fp0v/8Ps1ddCRNmjaXJkyZTU2gqUyTZ1LD+MkyGVdxcamMjSQyk1s+4ZXQqxsF0G4gri++lqMCxJJlN1oE8VUqwb+QDcMrvQ3h8aMUtt7oMhsDlH9vkUsS+WczuoLZsXJNIeScEknFzJZAKCOLCcnVFsiWlg2vHQtzje8iVAZPIrg5hBnw8EysoqpGWonQWNLJO5SEowOEx4/Sufqc4YmsRS5lQ8YmTcVJ7k4WVPBFKU1lqWru7BZSTdFYaiidSCWpcm4uE1RbzMehsFouXEFcKxfeqJCB0aqAT28Lbb2rs+GeK7Aj9ThiwZHt5EzYyQPw2nkQZxcKW0xOaXHAtVNTLOWAnA0VHPuA5d/g38CEbaGCR7RXyHbAXJ1hOWDb+nSuXqACWp8Y6Keegw6kcXjjaMkS6jvjDCr7t38jmS+gro6STHYFlDj8Y1Mm8Qy02Ec2evt76PCa8+iCqf9JtYNTqHj3eDp3+sdoXGIuNa9vo0NL3kKH1r+ZOrcNU9uuFurv7eFYXCJOSPIPkjEwvArYeoSFt3SuPlZnMa5uX8ObtkcoIvUTUXsTyYI87KXltO1VGQQRuYWQzmKyxTFghdfOkQMunxOsSJH0HJ2tt3WAYTngqEI6ayNAWHgTYPBgLlFVSZtvv532HHUUpU45hVqGhqjk+9+n7kMPpV1HHEGl3/0u4UOsATyL9dwBkuT4Jz/CGp2llChI0fKW+3n82U6Pr/yb9Brw3BdvJY2tmkBtwzuptaOZzln0Hm5JC6int8O0oBoIa9IBwyuYsArYOkD4OJ0lcHV5Awkw2emYsCMHhFdCW2fLXUTsFLLthzcOB1w5KKcxp4GdQi5w7AN25EQiFvnmC1hx3Oj2wQNsNlbHAansigUQFl4FDK+geUmzsJBSy5dTz8030252yK7f/pZ23nsvvfqZz9Aw65IDA/Qih/H5gR5p4hEPfjN/mTRzRTo9REUFjVRaMJGah9fQnzb+kMZMqKFdxavoquc+TU9tv4u2966lZ3feRfeu/y1d+9xXKD12BXep0jQ4GCyCZPK0GCNTMLwKGF5BeEto6wD7uLu6fQGTJgcieattdgTHP4TcImaQp71xTjuehJUgIrcQ0llMnBwwLAdCdmqrA15dnsi1MgA2m00HBvqQvSIdMLyNZJIKd7dR+csv02Rmqx59lCasXUszenqo7LbbqOLuu2laXx9NYF0R28prpHg+ifR0ghaT+x9fF5JVVFsSvEpXXFJEpZVFVFRcQGXlpVQ3rpJqGsupsraMqusrqGZsNVVM3EM9NTdS68511M9lkkSQdbAR0jC8ChheQXhHaOsB0Stk0+UDRNNRTRLZ0lI620TC6seNGlfmrPuitoAJc8ArZ+TXcjJyPVhxGQZQEt547TLqfQMrPTtN7Eu2g+zqbD0YV2Z4FdC8yBRwwPG4BDJsQZDhIQEo7oTYaemy5Up4xDC2/AwqL5wtjyZGRDpFw8XbaGvh52hV89dod+tqSg9wMlw6vWqZcX1J32wMAp7/+Cqj4+k/w7MOZOt1GDfmpOyjgFsOgQq4OuFjdD45ELHLAaPZF7N4Lp5zAvZIR8JK4I6AvM83GXFyMCE7/evIAcNrXVExFVyVx3PORUfQGuslBHleBqUV2U0nttwMz/AvbMOMxySQIe9kAVV982NU8dvcnnM+d+q/0K6LP0pTJs+i0rLKQMEYKW42JDjlrp4ttKr189Sf3iF8rkjLywt88UhUUQl3j0u4m5xKlsm++eqclnUNcMs71Mp8cMlB+bPXUXToCzjtUs5jLJUUjqfygim0uf0W6uxfw9mNUGb1nFPeEFLfc5oS8sbNW/iMOoSMLryPGXmAkC4HOWBYDoTs1Db8nBNS2yoXWPahDGLkYEJ2+teRh5BNNwLceMJbwoje0dl66HwH2IiUXnh4MjPy+h3eJAIVpEJTpYwEs2w+4hUUMHFY0lfdXLbJl1Bxy8uaaG79t6g0OZNTCua8zQVwZNBQuosdbiW19DxIzV13UnPnHbTDQ9tBHXdQR+8r8qlX7+B2oT61jacd1DO4hR3xVdrV/Shtbvs9rWz5DvPreb9zv5gAZr8BDpiwQnBMJJhFt/eOGWZyAOxVHHFOO34krAS2HHB5G9kKavNBOBC6csMrHSiflkNfpU06DOEtQUTPTD56IGSDAG7uLH+Sxrx5BjUtLqTxBxdQ04EJqrjxJzmVH23UwXf+ht709sNp5jH1NPmQQqo8azY1P/gX2r27mQb7+0w58iJON0HDVFZaRwsavk3jit6tegT5HNV/BFDy/BCKofbdhvBKGK8bnWO6cFWG50AoDbUFdDg8xFHSiKFHDtiFcnU2QjrHMGD5N/gPwfCuYgTAXMqm4rnRbR3gsJGD7dMLKR7QNsmhQRpecChtvfUVWv3TO6h7wrSQXS7QL9ntmjCV/vjxb9ID//UjGp48m8pLK8zrdKMF0i0sStHUsRfQgbW/olo6S/xTd13/aaBOiH3slcgIbR2Q0eXumC5C8RxDw3IgZKe2ISHDOGecASAiJXfVdgFsXWzBGH4d/wb/IRjeVYwAmAupeJrXMDpLGNIz4ytnSKRsXDss/1eaTFLlkuNo5x9eZCe9nXpydFJ03lqaptKf/v0Keuy/fkgTjjmNDuQx9PipeM+2nJJJrjjIk+1yJv4x5VSEu8HlVdU0e+J72Umvpwnp/6LCgTncmrKnYuz2mm9RswD7F2wMTFgFbB0gvPqxdRl5AFsHyDFVCMVzDA3LAUcVQAltXajltBXeBBRcXd4FZEAX4vWvkkd1o4eUQyXiSzurnhlNGtrGEmXsFA/gNJcmU1R16PG0i5301SvhpFNDNhq2Uz7+GXbKo0+nAw46kprw8nspOyUnjniG+CdnsuM5hJnxyqsqaPKUo2jR5K/QAZXX0MT+r1Fl53mU6ppDNFBGaWnK2WETg2rLgtGQOHxA+s+WBQRblUe+4B0aGgxmu7CB/TQ7nNkYGD3/2LqMPICtA3BsNULxHEM3no1QPLXVSHwRd2uPytytBXCIgh+zEdhyIGedzTBG1ikhbySk7tYWfe9zIs4GVPL13NKs/Wj4bi0gaamkASsocPVAxMYVKPjEUds09Q0PUf/TD1LTVz5Epds2yNWxuWkKPXbhByg5YwE1cbhu7AQqLi6Tcsdkt08QqTSWYJjLOTQwQP19vdTb1UU9TH29ndTf382Vv0/0mIPJB50MHKW7s53jdsrbRqWl1VTfGCyxr89JqAyKQdoDg3uoo/Bx6ip+jOW4ixuy9CKRHKbuzWOouvvNdNBhx1J1XUMQz4pqp2LCEojmEOd8QKyOGZvPSefIcbf2jkeeDpzzdHZO+dhawVQIFbAryIg6S2DrALuyhnTM2HwQVhLoRumcM/X3nPaRZEjKVoZWUCCrWrPbJPs6KDXQxXUj+Eg6MlMCs25cwCezgWT6hgep/9lHaceu7dTBztg4ZizVj22ST9N0xY1gpIRzQUzSNmJNJP9wITTni6N3YzhZSMOFFXwey/j8wNGsNNjGjav5ocFhau/YQi/v+TL1pbezPPsd20QqTe3rKqhw53G09NjTqGH8JHMsvXkYYe4tpntqQiwzIVu11YFcdfjYOnDO69g57e85FUxYBfLSWQJbB+TqoEDA829hMaXydM51aDlnBjMhhFpOC8JbwmHugha3baCFLbfTBE4jOelATrBYafcPdNsTvjP3T4i+dupf9RitWP4Kvdx4NhXVNFIBd6ld2JUUnjA8PEDPbf0c7el9ibv22b/nhHPuWVtMiU2H0+HHn0VNU2fISw42wk4RcHaellgQ0tkMI8QyE7JVWx3IRyctZ+g5Z2YjMOEYnfBxOktg6wBXZ1gO+HceCgnkDUSTNFV8Nxlbj6t748a76eTGrTTp3I9RcuqS/e6YAE7AP71jAsVVVHTAqXTQ2z5OpycfpPbnb6eOTu7u8tVanYLM+eEAzgv4YKxtNCODu8DoFg+jy+1cjSUV/KiACSq4dSWis+DqQrzaIoBwnM7aCCSMHyXM1Is4Y8CjA4SP01kCBG39SDtqI2D515HnA4mKH5WMmxROU7K/g6amtlDB7Ddm2NvfqDnsLJrS/QJt3bCaBvrwaRpDnx91jvYWdhoqafPjurvoLYGtA0ZVlzngqEI6ayNwbYHU8W+99EuzJ6tJpbNF8ugA4eN0jsBm5SRYgqy6FNbnfIhSj+U2qXTbuEm0Z+kJVKcWMkK3FslJkiqgeZHhd6ifJncvp/JZ3GLG4Mtf/rJsMbEypsrEIkaYkBmTPGOCZszjesstt8gaJ5jzFpM6YxZ0zFmLeWDf//73yyzpK1askMmnocN8sZg1Xc+Ni3gAJo3GbO/IC/PlIh/M/I71NjFPLMKYxxZrtmACZ0xsjbl2sdAR5pXFZNhIExM7YyVsxMHk05ggGnPOYkZ2lBtreUKP8mCdUaSJ+WuxJopeLBcLHcEe+4HFlyDDzPCYpHrcuHH01a9+VSbXxkTTkGF9F9iiDF5wV3UDn89X0xOplvenqLjEOhcBAh6/w7St417qzWFSaah79/DAZs8EmjRtDlVhviepTFCKRbBRsMQGIT0zoXqothq2DjAs4qmghq2zNgJXh0mlV3snlc4hsq0DhI/TOYJsep/OleUERFIRI2kqshWuTRww2RWcB4v64DtIzI6uJ4jGzOef+tSnxNEwwTOWYgBQ4WGLiacx+TMWwsUKXVjsCE6H2dO/+MUvimNiRS/YAqjssMGs71ixDA6NCaSRD5ZPgKNhhnXM7P7e975XHOqyyy6TRyNwHDgqLggPPPCATCiNWdwxyzwmfIbDY7rPU045RdLGBQUrbsMxsTgSgFnhcfFBvKuvvlrKh3Th7NhHTBUKp8WqalisCAs1wYFxocDk2FgAKSv4oOvzax//EK8Z2yAPSDQV19dayo8lDOlthuGw8XoORGzVVgdsvauzITeE3qwepYS66IqxZSbs0QHCx+iA2JtBDM+N0AyKiin5s69T4XdzuyG04eDMDSFM8CU3hDhBN08NuX/Y10VLd91EY0//gJJGgcqOGdnRcqDFAbAUPSqurtRYnwRL60GPlhHLHcAZAczijiXb4aio5ADioqXDSl+YQR72wHe+8x2ZTR4zs+tVpPXKYEgXrR/KgTRRJsy2jv1EOpBDr+VoGbEsBFo5OA7yRjzki3SxTCEmzkZr+a53vUtmnEcvAHYg2GA/kRYcHfGQHtZIQdnQQiIvHAMcI1wYcPHQ+xhBXzvd/4sr6KGSE2nW3IXBoxWlEjAT8Hxe0oP09JbP0e6e5bndEFrHrfX6w+jwE8+miVNnUQrzPjnIx/Gy6TSMiAMRe7XVAVvv6gAEcUPodn23VjunhqnEKuBW6mx6CVsCWweMqHcEwo7SOWcq5wwdUU7QzROHJN3fRYftzO6cb2AfwXHOCnZOXUGtM8UYpXNuYOc84WyaNHW29CQ0JG0rg3BezDuCEMtMxF5tBY7ehFUgZMsQ3hLaeu2cwRxCTkzDIsDkqMP6zEaAsOykRwcYvUJE7whcfa6w4yFseA4gj5AsB6B7iS4ktgBaDfe5J3i9shZaJg20XDYQF8BqXaC//vWvMoYEEB/rk2iA1wv1al7nAaCF0/ZoNb/1rW+F4qMcOs2vfe1r0uJp6NXBbGAfsGATWmcA6bvQ+410dfy7777bdOX1/mWDPvZyLmLOh0+WC3xdWKlXSmgFDex65+p1+WwYHjpHb+usjYHwltDVQwCZuSHknqRQBGVsA7zIlMKnt3URvSV09bKzioTHDaGnH6JkrjeExk+iPYefQGPUDSGdEH416YDkg8DQAE3ofonKZx0KbQTo2uGmChYKQiXHOAs3UbAw0dy5c2UlaIzJ4Ei40YJxGVYKw40cjBG///3vS+WFg2PR2R/84AcyhkW6WDAI3UrcwIETQfarX/1Kbt6gi4rKjvEi0oezIAynhj3Gj+hKowzoTiIO1nTB6mO4OYMxJ8a9iIfxIxZYwirdGCtjVbIrrrhCusBYnAkOiXTh5Bg3Ix4WI/rSl74kN7mwBCG66NhX3KxCuVBudKdxbLA/WF0NeVx++eXSLXcnpRYM9dGGZx+mjYXTqH7MWLkhpKFOS3DK5GeYtrbnd0Mo0TaRJk6bQ9W4IYTmB8lAr0hDzr0iDVsPxtYBYI0IehXUcHVevSWM6FkgN4Q2bg2cc5a6W+sriAEz4B2TgFcKV2/rnKBAeEvg6gHRs3Mm8nTOtqVq2XmuTPpurQ2dl8iRyfAATeyKd05UYDgNWh5U2Ntvv13unGLJO10BcYMH4zKM7bDFzSPcxcXqz1jJC06DcSNkiIOKjZXI9HjvtNNOE4eBs2Fla4xBMeZE3hinIn3cBcXqYXA2jPOwyhduJCFtjHVxUYCD4SbVGWecIXeHUR4sQY+lBnHTB2NEjBVXrlwpy8bjgoMLBu78YnUwtIhLly6VCwUcFDeOcHMI+eACA1uUA3eaUS4Axxjlw7gTY1bsH/TeVa0t5xzDzlms79ZaJyXY4Ddwzp48nVPu1tbWm3MPsiF5WXBtoA/xigSK8eo9OiCkV4jYKAGW+4BzJr6EMefRzpjTGZSFWMU4Jhk+m94S5qXHmPOnX6dUHmPODR8LXt/D7fRgr1WKvAmlLUjQMMaczTdRw+tozAkHBembSK8b8JjzAR5zPlyqxpxVmfKHK2ww5nxq8+eoNY8xZ2LDUjrihLO49eSLhHNxcJ0SCImYcU1y1qvASHogYmMJZMz5sHpDKJshANaIFBOSMQyvhLYOEL0xUnwQFBi9gtbbNqNFkI5KDf/BxhCgt68VoBXD2A6PJtB19QEtKhwT3Wd0g/H4BY9I9ArYeGyClg6t/Ne//nUZS76m4JwH+xz4ZPkgkh4zI9UvXS80QnroHD0Q0gcbA8NbCitoYJcL0Ky5rHgjxEQSKL1jEvCWzqe303Zt5AA4QlufKyQJpBWwApGpP6O0gq8VoPv8k5/8RLqdcC6MI/FMEzeOPvnJT4ruwx/+sLnxAqfEeBFdZHSJMSYF4KRw1hNPPFG6vHiM4t7E+kdBHfoIRK6VhskdOpqGnFtL4OqBrDZKZ6kFxkYFfHqt03BtILDzBWwWU50ZiWMXqByhZR6AGVdmeCV09YDRWzY2RGXpRw2OLwfXSSdIWjkqU2FxMb306no67/wLZNyEZ3kYq73vfe+TGyl/T2BcipWs8WIAnpdiTIgVsDFmxHgPDoYXEvQbOHimiPLixhLi4Vkjbshg/Al7rK6Nce65557Lx8E5EP8QZMoQHH0m/smcb31mhMkfKh17V5UoA6V3D4dhEYA+4AyUOKQXXsHwltC1ASRvFdYwvIqQuPx6Z8yZGZqFILwjjFyDWeCNp6EYr40ldPUYcxLGnN/Jfcy5kcecs/Cc04w5LXAGOg9UVtz4+K/3n0llLS/RHQ88SnUTZypt8KreqaeeKndcr7nmGiV9A3uDobWP069+cxvtmnQSzZw9n8oqqljqc8VgzPnEps/mPOZsw5hzYzDmnJTjmBMIieEYKqhheBVw9YDILIXPBkJXbngViIw5XQPDK4iNIxRZEAzAjCvTvMhUwPAKwltCHVTsXiOSHgeQH6ikpIju/P0vacvaFXTGZb+gZX+5kYZWP6QMSe5u3sljNbyzejd3K9/A3mCYOh/5Nf3v9X+idVWLqbFxPB//Mj4dYcdEWJ+f0ULSCIICX3raxoiVjeEZRq8ChrcgMkfh2gBu2oDhVQAbLZOW8wyr5TStlgpEWjGFrHd0ARb44hqZCuRkM4qWc9PHrZYzckgyeRQWFtGzj91DX/jIeXTOJR+imvpxtPiIN1F1x1qq3rOcqovTdM9jT9E3f3M3Xfmp99CUxjoKHgn7Sp6R2jnKVJf6MUC0KFHgsRYfYH8Oo0SaMy7qonT5jsi5i4IN0lzezvGUHCrhMgefdcXBt882BgaHqbk7Ta8OjqX+qsnUOK6JGsdPlru0Ses5qMQPJcIt5/AgPZ5ny5m0W85UuOUEIuVkga/sRqYCsTaWwmvjEzKMWAU0j5bzNm45lXMuYefMvFUSOneK8Z1PkTmKvOICltK1M3xh4JzJHJ1zI7q1lnPa4yxfxcSiPnDQr37iYqptGE9zDziUSkrLuLtVTQ/ceTNt2bCa6hub6JIPfI4OPvxEmegZi+8GCBLEL1clCWNjsuG0U5vWUA2nnejqUMLsaOYued9J51Axl3tfjRGxiG5Lz5O0quMHXM6MQ/jBpR8uoLIdZ9L4hkOpbmyjPLeMg5RQFTM8oUgQwnHB8SooKJSLIVYNl69FAmUEdvzh0TjnpqV0pHLOyOt7GjHZ52IDiMxRROxYEBsXsJS2XVFhITvnU4FznnnMEurrR8tpqpTAcJY4bBHAV+FDIsV446qtrYzYccuZvjI/5wy1nDEVPFRuZgaHBql52yZa/fJz1Na6i52zkhqbplBPdyddd+VXaOWLT9OUGfPoP758Fc1acDBX2EIVOYxQ+QsKKLHmZSp+2zGU6GhTwuxY9q5/p8Rb30OTJuCzq8zbM3uDJDvntvaH6PltX+PDMbJzpocKqLz5DJo28VgaN2kKFXCFCde08DH1H+EwxCbG0C8Oxpxwzpbu0TmnO+ZERr68QjLFuHaGdxSuHeCrciGRYqJmCSouKqC/PPSU9SiFrdwhOTiRmEAoaCBxHWHITjFBHmEolRUIBUcPKwGdnpumLrdQMiFX9qZJ0+nYU95CZ1z4Pjr+tPNp/qKldOhRJ9MPf/0Q/fDGh2nS9Lm0/NlHuDV9lfr7uv3pOmRboEes34zNvCEbBibDwuRZ3JuMpOVSNsTZD3POeva7NHOgIXaC4XRQIvAIy0VGIvIPU/gvkybIhpHzj022oWYdcdY4+SAUVTGSZiAxUKpMgMnIFAzvKBxWYMptIWSnmJBMQY6rJQxfVhDJc0QMZ6miVsyzIGvBAGXjyg2vA0xWcFTQ5bHLpNPTZEPboiskn0uhC4b3epnHcZm74FD63P9cS2f9y7/R+InTgndCVUI6rqEgyQy4ZYZjVl53HTXdey+1LVlCdb/8JXVMm0Yt551Hqa9zz+Dtb6dBjgynkPMQISjC5DVT5Npi2Il3qE9oeCfNrziGDkieRpNTi+ioskvopAZuqWkRFXeOoZOq3k+H1byZqguqqLe3C1cLjo5EopCk+cebrxV0SSMS1wJYR5QfdLpB0EDzIlOBkEzB8JZCBxVrMGL5LcYxY8ApWeoo5KsU1zjIKKwJcRaTschgxIICSuDKNS8yixE+D7j2ukzObunkDdmw4+h4GC+V8ngU74MGK2SJOBqfmVB8JcYzyuc/8QmquvhiKpgyhTrnzaMpF11Ea++4g9InnkjbGhqorbebu5WDoXQD2vs/vAh+z5ZraXrNAdQ5uIcefuGvVJgqoc0ta+n5VU/Sll3r6MHNN1N9+XiaPnYcdXFXHOM+LMIb2h9FnKSBZm1yEYlvAaxNo4XE5x83DZOuCmgbkVkwMktpBUPw7QdgRFZEK6jAZ4Qju/G1XaZbq8hGECksDdmpQEhmIa7QIbESROQMnywf6PjedPlHkw3RKXJhx3HjaUAcJv7D52Pc+uBgt7zznZR4/nlq/o//oOdPOom6b7+dVl54IdFDD9Gq976Xhpub5eUCmdiKE9Dp7C2QRiFWuObxZqowSX/dcD29vPMxqqwtp0d3/Y62dKymhtpGKi+voJLSYvrbqpvotidupb6ebhroD3/yBuhy2eSDfbxALiDSZCNbnHyg05ZkTMBsQvDZAT5bCLPtj0AFQjKDeKfUCL0hBDj26gA5RgwjsVRW0CCIH5CNiK0SROQMnywbTH5WRIcNIVRGy0CzNtmw49kUQkGSkg/eQdQVfAeKOREaFU1ims6EBXOnMM1iaiospkTjBCpIpTgtJMhCK+3RUjoxTOVFE6ikYAwL0tSf7KDShgTVji+n/qIO6irdQYO1e6ioJk3tiR00UL6bqhdupfJq3FnlsgTFMOTClyfIBliXDJiJi5cvEF2TzVjBEIzMUuqgYg1MGRWvEbJVTEhmAKf0O6aBiigtpygsrdKFEBQoqjESS2UFQ9A7ZkPbGrFigvws+Sig45t8VWJGrsiGyPjHJhui95ANE5dboOTtN1PB97+gNAFsezuMk9E+fiL1TZpOpdxtxuML6PcFcT+ZKorG07iKo7lrPSRC3AQT4sImUwkeYyelVU0WJLj7zmPtsg7aUnoVbdj2IPV04uaXv2sLsgHWRzYiaSi5BnhNo4KKHJeOyKB3DKxgBiwwtg5C9ooJyQzgPTjWilWI2DKj+XC31rF0WGGCQgYZ2TC2OsBkZA6CNBAIeI2ISAnENk/4okhyOj2LHDYCHccm11CL5NiUcOu3cxsVvP0kKvjYBUTO2h1xGEomae2bzqXysU1UVVWjWk+V3z4AVhKbVf8vVFM8l4bTuZSJ3THZT+vpKnpgy3voxU3XUnvnDqJhrEHNzpsooJSHIDeUZJmHQjaKQmnAJpliedC5yxf6TrcNOT8gHbDgEZlj78oBY68DTEZmIXBIkDAGEVtm3LwSX77h8fRZx+AlhPDJktvo8pOBwwZgIW7IuwhJLMabBsP3rBQQcVExDf/k60TfzvE556FH0ZZ/v5zmjJtIlcU8zpIxn6+UfsiXGzhS8uA9dAj9GOindHcnJV56jpJ3/4ESD91FNJj74rQArpIvnn4B7Tr3HTRzxjx56cE3OdXeAqtMd/Xsoie2/Dd1DWBR2uzPDl3AweUxD6eTTBRx/PzLmErgmal7eXfBObBdYbKCugd2ycK9I50L/ZyzYNNSOvrEs2jSdOs5pxM1W0riSB6ExBbjM5e98ygiIo8Z3hD680NPUeIr7Jxn4yUEdk5f5RWZo/BWchaO6KSAEnjTYIjcVSrnTOfgnAB2FhSeeOW1C5T1hbMvoRZ2zhlTZ9HY8ZP2eh3O7EhQX183Pb/te7Sj52Fxgv0CnEe35o0C+lo5ErRzFmrnnBF+QwiISyZfhwR8UfbGKQHIsFbKrfolBDz/AuKMXQXYiC0L0Hy7Gi0xUhUIySyInH9yORlxQJ0YjWO614T9DRz87uo6uu8TX6XOcy6hebMX0LiJk6kQn4Ltxf6PjDSVlJTSYZM+Q4vrv8Qd1CqW5Nb1fl0Ax87ySalTikJgQVxdC9lbjA4anUHQfXUVXtuomUDLtD9mdgECFUkbaYhMKyylwwqCncX1w9VY9jrAZAUjCNIKyGvwOgV2ZYid4+kLL6VHv3oVjTvyTbRg4SE0ZtwE80qg7LLa9/1BAG78TBx7GJ009WpaUP5pKkqP+adyUuym2tUMrGMQ0TEgM3KLCcktSE3nxPQx1YjYK4EvX6WyAgHEOfFjZMrAsRNomRTEUjpsABZknDSs1RKRWowVjMXfu3XbV8A+4Ti3TJtND37si/Tgd2+gsgvfR4cechTNmHMAVVZWm5sfuVA+8MXXhLdQikuLaOakY+nEGT+lw6uvpPHpt1DBYK046utrOfqETE42iPG+XVF4H8UpQEpkAzJNNmMFHQT1OqeWEibKLCRnGJmlxEa3mDLmPOfYYMypEXIAxcQ5hZE7Bl57FgbyqDYkcdT4ZGyIx5zD//M5vQ95Idc40VLlD+s4S3pdNfW07cAltOXw42mYx5O1zI8dO55q6hqoqCR4y0gj5/xHU9AcDwLM8Ipff18fde7ZQy27N9Pu7pXUQauoL7WVhlOdNJzs4RqkBw7ZC4OKGcmco+S2C8E3Luk0Xp9UoizA/bMdLw/S0OqFdOq5l/BFb6Hc8XVziyTlCPxZBc2MTxmXnj8dS24Z2LYYc/7pwaco8dVfP54+G84pX6WEETmAWQ6qkTsGcfaZtKIWEUlhMQ3ihhA7Z67AArgbD1pCuxYtJUKrJO/HKiUjkocSFG/dRL2tO6mnt1venS2vqIz9+kQjzRVgqLCQBssrqL92DPWNaSSqGUPFZRVUWV5OVZw/lhwoKyunFNuNNMXjaw1w1iFujQbYYTFBdn9vrzjv4EA/DWVZ4RrxejrbqaN9Dw2wbYCEHNea2noq5eMRWj/Tqc24a941uJ02Ja+n/kQLq7PfGU6kEtSyvpv2PDGNTjvrXTR/0RIqKMCNNTi5A0cQ0QviHRKISzPG3JuWzxZfpdwK5/wKO+e5Vsvpe6QRV5E9pgKR55KOBiuyPehAyzn449ycEzvbU1BIf7rwPTT+6DfRvLkHUTU7DB6q+w6EmysqBLpFWDId3oxncnDq+NIFkNPIhnIRwPM53sqdwmyX/JESHQG5RM+Se27IkkC+aWt7lFvCI6YdLJ77wLrP0a5cPhnjPnrr5i7a+UgTvemUd9LBS44OPk7QR8rKLz7rPB0SYGFcekbuGPjsdVVBy/lHds7IJRwGbn0CGxIpgdgq1obItMJSekQBWBAMqnFgIlqPJB6w7UF3saqGmpomU8O4CVTGrRcmwCpiwkRehezsmoocwgvt5eWV3NjWUiWnUVZRQaXcIpb5iFtGTWgF8IE2KgNmupO3e2R/gjJ5iX9s8hvFkxvfR7542SiSht9MyIeIHf9o0kITVrBUhjLw1YjsQEuexpIVzjd3VtBBUO+COihsCN54SiD7FkgMlCq0zxoOK5A0XCED9wMixoAvgrYNiZUgJFMwtiaQgUcUgIXaUWMscgJureDrezcFSVXyCCguC63KYhIxkjSj4pzhi/v3plzhi2uOp00OcjAJwIqRzlFWqDg6uj8JccnYPLxiJfTqGCJzlJq1RAKzfw60bdBywkgJXIyUgIGyi8gZWmbSsgyMTrgwAvvg4Pn0WaHi2OSD6PjHJp+xFseRgUfpps//WekfAV85QsQ/NnmNFHwqTV6wwk2f/0cNxPXH186oSUQhaFFIzIxdrpCOoWVueg5roNNyYeyVLtOtVRpj4MAk6Ci1yIgVI/aKdSFyZWMbaNYRB4gIskPSsBNjclghH0THPy5lA9TZKASfgUW+vPc3+coRIgs+tU2xYKUvb/73AvI4Xa5Q7sj5jOyMIRUz2coHmZAJMFlBxWbAAp2eC2NvAgHEOUMyxWiZkSuIDHqPMiJSAi0P6RREDhuPgRY54rwQSsNmFHlEsdDl9FHWiAxtMhraH/DlkytlBRv4jo+QMvEBOpcygfxgO6TEd9LQIkcsgmxlhUxTJhDAYQOwIC498JoygVAwfENIK0RpWVnBEETOPyAb2t6ILYEuKMiFyJVNrFHOiCZgJ2u0HqFHJJQNYsM/I9GICXmgo+1Lyhscybc/EVLmcYA+Ql5hJri3sJIMp6cE2cquTKJltIKKNcglPYFitMzIFWSGQsnYgTHWASYrGIFJx1FqUUisBHoHQjoFLY8rXy4I4gZXUPwFKYahpSHyCr2iEOUCseWfvaVI5lnIFz9v4qRyAexiySv0ioT2Fmh5QumohO19ArnQ8lB5FTyiACzQ6brQ9qKyGCNzoNMxLacIVNgGZEZuMSG5BZHzz4iF1FACr84C5Hv1WBB5CAWOGuesGlobsnKFmhR8Kk37Gr484mhfwpe+TQKfAqQQI3aQOU/4GzVUJrp+x6WkdaJ3DEM6B7que3WKBBYTklsQuaUIdWuh1Zm5kIhBMMMwWcEITME9Sh3HqCyBxLFEo0VsGkoYlI1PvSZjDQrD1kTIKwyT5OVX5Uz7Ar508yGv0CGPKERRBMde/sz5EHFchBGh48cloeVCIYbJCio2BNhrcqHjiCrEhIIhmLQcZfSGkIIpgOI1tK0mm7GCEZj0PAZaFBJbQomTL5w4VnKGImBhppxWRVF/MbEEWpuVvMLcKSiXIr+Jn/hHk98gN8o1Xz8CrfnjxDJk1CF4RHnBjavTC+UHUvCIArAAcTS5gEiTzVhBIRsi4x83Pds2aDkVpxVaKWDGFEyJbEBm5JphsoIRiBw2HgMR4VW7wiJDhFdbZVaC3IA08L4rFRRSoojTUETOuhk6e5ciUIqgzG7FYlJ/xjALbKu9Iv7JmXzxR0HZEViZP844TKzNkpitijEZFSQt/vHlbYsscQAW6HgRHQMyTWEmFAxB5PxjyqKgWSNSgcwbQiFthA3AgrgCg9cksARWUMiGyPgnIP5hB+q76jvUNSVFXZOTQt3jkjR0xWcicX3AK9g1nR301p98nSaffjD1zyiivskJaj12Fm185B5q72yjYUyzIRlbZMFVaYqFMrD3w0vWn4kk9FpEpnyhP99+CbFlJooXttqlEJTQpJkvVBxTHgXNOmIDnZ+QkmmAtynMRFgDkfGPWxYgIlICLeemJAhqgUkEZAUVmwELctkRgSNwWAtpSgwPU+H7PkY9j6yhXaecLS+iy9v4vjfyswCrdBUwdRWX0K9POYduPu+d1DyM9IeCW9SwsYl/NIUUFlyVj7LCMrTz81f2HCiXP1+8nChTPk4mQ1ngmroUgqO084NIXr/E962j+YJHqkoQX9IRLopQnh4DiDQJHIHDGoiMfyRNR6lFRqwYsVesDiW+/psn0m893v6eM+MEJuT4RaybsCJWx4joRkh3YGiItq98iegzH6TaZU8r6cjArg1wN/hOTPR1yOF00MLFtHDRUhrT0Ki+78teTh9GKnuuGGW01wSCijMKOBGzp5OgoeF+em7rNbSlDcvnJ6l3cA/3dnKYMI0THuwfpsHuJJVXVFBxqpbmVl5IU8YdQiVlZZHPBn2IqPMou+hiDOLSDcsDDl+l3HK/+ioFooxRhjOhjEigWUsUgAX6ihHRMSCzKcyEWVAhO9ik+QfSmN/fTzuvvY06miZpUy90vAcXHEw/f/dHqeKCd9OFF76Hjn3TmTR2XFOwFqQyMuUEWXHjYNsI8Y9LESMPfGavF/LCMfIdF/4PURwCPfd4koV0cOP7aFHpf1KitYkGh/pYMfJlDW1kQWGCdq7toMd+0Uqv/C5Jm17ZTt3d7aYsPuhyGbUlsIJCLkTOP5K2Y6BFIbEShOUZzpYnvn7jE+nz7JZTHYPwochwIblzvBw2A6WI1TO8OkfY0d9H2/90I9Vc/gkq7eoMqfGl37NTZ9LDR7+Jps1dSIsOOYImTZlJxSX+JfSylcXAMcopTo4YMa19mdlIyNQSL0ZQ54VIWlkShwofaW/ftJmWb7yNWkruIyrpYz8N3xzEhNi9nf20+t4ual9dQdNmzKPDjjqeFhx0GNXWNwTf1Sp4s3OEWYqU0cUYRcSWIKzLcCakAmg5f88tZ+Ibyjl7rWlKDFQFCdeTgEM6fYND1DGIJeQwlURGPlK9En0Wo3gV58Pjxj09XbT76h/QlF98m6r45L3cMI5uP/YUqpm9kA46eClNnTmXSkvL2TxTrnyQNcYIyeWfmwecSCH/VBZj1oTMSdxfkHVZcGtwLwvvLWmOxc9qxuUb5iHO7l0ttGL1Q7Qx/ScaKt/J4iTt3tJLr97dR6muRlqwaDE75Yk0Y/YCWVsVhy7U4MZkMlIRs52CiMoSIIjsMSNEgIzShCIJ8PXHdc7YOYQ0lFDrCjmBB599iarOO5om97b93aeBwu62Mq1l2sk0kQnrjlQwefb3dQUc4/vO/lea8G8fpBlNTTLFyf5yUozBb3/sIXq5+UYqKeGc9byMr1mkabBvgDqad9LOdVupY1cf1TTV0NgZ46m8roaSBdyqeivw3xlYj6Y/QU0lJ9E5hx8nC0RhAWI5up5DbItCLef5J3DL6ZlDCPDuJwsD53yZKi86jiZ1tvzD5mhD+UDYudd6tcoHfz3jvVR5wQV04Jx5VN/QKK3EPoFzkLBI0R1P3EubB79PZWWD3NN4/RxF9KIEaPlfa8Vm5xwYKKTedSfSEVMOotkLFlBNTZ2UVSOuyCVFBXTzfe7K1h5riCLiuFT/AUBRsBOvoSLtO9gHX4f3lv6JkFmISQlek0jzBS8zAVq2U+H6YORyrA3cHQZrkzf1N7BP4R7z/UVvYP8j7ljH+Rtg3hDy6LJHZPLFeQP7CG8c3H9OWD7l8yuINAUtp/I0W+EilKDP4A3sc9jHfL+Syu8N7AeoGyLZjjVkmuRH9WdlYyJYVlYwApHDxqd8A2/gDRjE+Yn4kKIwYzbaRyP6kMAKjgq4eKTKy6n21FOp8Z3vpLozzqDC+nqR1xx/PI29+GJqfMc7qPakkyhZVhZcbAoKqO7002nsJZfQ2Le9jcrmzRN54Zgx1HDBBTT27W+nsRddRCXTponcRtXSpSbNOs6zoLo6YrO3qD7mGBrz1rdSqrJS0i6ZOpVqTztNyh0Hmaozz69r9jvpwBv4u8Acbh1Qx95hBTLmdBExtJiQPAfgU62D77+fFj/9NPWuW0fbr72W2h96iAoaGsRp5lx9tTjl9htvpKHOTjpiyxaa+8tfUvGkSTT/lluodPp02vXnP9MBd9xBB9x6qzjF/Jtuop5XXqH2J56gpWvX0rSvftUs+QfnmM3xG847j7b95jfUu3kzLVmxgg666y5xooK6Ohr//vfT5M99jsa85S3iLOJcnM/ET3yCJn3601S2cKGkB4eb+B//QZM/+1kqmzvXOHiypIRmX3UVzeF8Fj/5JBWwg9a+6U005xe/EGdNFBfLBQV5NL7rXZTiC071kUfS0vXracnLL0v+uAjlDH3Q9we9gf0Oc6id4+6wEeClfdP0+owg02Qzwo8AVPDKQw+lqqOOonVcwYe7u+mgu++mw159lWb94AeSBmbmTg8PU3pggHazszWzk9afeWbQ2vX1UcP559OBt90m/NYrr5R0gbnXX09L2dl3/PrXtP6LX8x0AYB0WtKkwUHqfOkl2vy970k5mtgpjmxupr5Nm2jt175GjdwqL3rkEZrwwQ/S0jVrqObYY6n6iCNoyYsv0pg3v5nm/upX0gJ3Md/Lcex9hoNu+eEPaTs75EEPPEApLt9wT49cTI7atYuKxo+nVzkP8Idv305dfDHpWr6cOp57jjb+/OdyLLLBzgvh/U1vYD9DHeRsx1zk/KMpVKehzdtRswCJtz32GG3kSjqfnQ6t0laumIPt7dKtxQfUicJCqcAN555LB7DN+Pe+l1Z/6EM00NIiLVIzt5JPHXccPVxbS7vuvFO6x8Ar3K19bOJEGnvhhTT9G98wLSeA1rBk8mQaw93nuf/7vzSN88fFoZWdfJhb53Hvex9NuvRSquEWu+3BB6nz2Wfp/7V3LcBVFWf4C3nwFsJDeYoEAgEEGUAeiihS6cBQkRme7RRaxQ60jkydkY7K2BlGxlGB6YhYFBGqrQhVBgeqw7NAiTzCSx7hEQIkUF5BY4AQ8rrp///n7MnevZt7b3LvJdjJF75zz/n/f//ds2f/s7vn7OX6SkokAC9ST3561iwUnTyJgp07cWHhQnSl4O5BNwHuOb3ek3pH7iXPkD6Pyt1l/nzptUvy8nCLAvE+6jk7UK/JN5ebGRkoLyyU827avz/aUZnVedQ2QlzCsMDvGnl9q76KiY8VNbFk6Mm1cZs0RpXGOp5zoOwiWTEVn1DP9UH7iaG/qRIp2L2iCZHTRspgGMS9tWpPxcQRlb8yphqfCXOJKv9u/bb9mWg0IbwVQnrwMFRZ9AavoO4YnMYss7JXNiqtzUaHbq/rlH+zfGyv29rKwWCZslM2ejqGKVfHwbBpzLNInuSsEOKvuvF8NRbgFULrd21Fbmn1Vghx476edxu7Vmbh6pnrzmIA4qDxXdDy/iZY+8Y+sqEgSIhDQlI8Box9AGnD2iE74yo2v38USY0SqTIq0LF3Swz7TXcc/FcuDq4/hwZNEuErr0DKgNYYPDlVvmWi2h4H0uGN55H+6Sl0G9oWTz7fQ2zVQgS2431eOcTkMopMKpw2JCstLseqV/agU99WSBnYGhvePYLRLz2ENt1opEaNgG8MvB6b/TLYnykLC+4KoeKzw/HIA32Q9mBvNGveQtYxV3XxlZh/ZWz1FtsPGWnUIT4VXVl1wBnpVD7409Qp6HYKyl6Bj6uy0alg6lRaXcZk6La2PJRM2ZnHZlrTLhj0NOpTsSbQ05usLjhIzmTk4eMZO9DjiXaYumgoJr4xEJPmDULqkPtQXFiKgitFGDKlK55b8jjGvtIPm5dkYvvyEygpKkNhfgnGvtoP4/48AIc3nMfx7RdJdlsCYfzcgRg0oQsOrDuHK1kFNAriGqN6o8/LdLz789MY9ts0nNp5CZnbLqJ+40TsItnyP/wHq1/bi/d/uRlfzTuAslIf1r99CH9/KR2fvbwL703ZhB1/O+EEMpFPnHvfkltlcj78NbOVf9qN5b/fgRXk61Q6TUXyi/E5yZY+vw2rXt0jx8F69VDg2DErXIlsXiUrFXSmlUXkgAQ1DdJog+9l3OtV454WgEjTxxK2+ley6jCaYH+lt3msVIGkhgkovlGKi6d+xEcztksAcmMXUG/DPQ4vC5b2ReCew1fuw8ZFR5D+jyyMfa0f+o7uBF9pBcrLfMg9dE2CreeTHdC+VzJ8JOO0rNv6YaYMSfPO3kCj5knY/vEJ/HipkDNCGfWIE+cNxK8WPoILmT8ge/cVSdO0ZQM8+9dhGPNyX+mdr2QXSG/O4N7VV0Y9XFE5tiw5hqKCYtybcg9adWqK73NvIrF+PDr0aoEK6jH5JsAFibSdcM46PbgCiSsmHbq16MDVV+7IgQOLqNbBQcXzweHUAHqvW0eNwDkdFbCKqkJ1mZLzU9OhNL/t/sEH4IE9yxnKR6QXIxLwRfKr+CjSawRMElUH3Ct1f6wtprw1GOmfZeHTP6Zj0+KjaNQ0Ee16JFMAxcmwdeuHx7Fk2lasmbsfj9HQ9XHq8ThYuaEPn94Do2b1wf19WspwMbFBvAxpUwbeK0GW+901fEtD5vjEeAqmejhIPSn3ur/+y6N4amYvTH13KFp2bILtK07SOcThNt0geLjKPV3P4e3RfWgbKevl09exjHr4DYuO0vA5DW1SnR9S5huIDLkpAJMaxmME+WzUvD4Fdj7ycm4gqXECCq4W4eyBq/KjvE491aw1cP0q+kFT2PRxb9Occ9LPqv5WCsMrklY2nnP+e18mGoY554w2OHBajRqFtE8+wfEpU9Dziy+QM3cuzi1ciO4UsO1feEEe6PDrEH4SfGDwYKStWIHkkSNxY9cueV1y6/hxHH36afQ/dAjXvvxSnhzzw6I9KSloNWaM+M7o3RuFmZkBFRdrbOY55+QJ6CvfSmnj3Xgc1KSR2M+A55zrvt2CnGrOORWk0bpDPYo76Y0YPN9T0OXK3sfHjkggw03SqXmdmi966VhPn5LOBcsSKMh4CJy9Lw+/mN0XSQ0SpGdmZ9s+Oi43gxEzHiQ/vkrflI73WMf7qiyqDAzOl/OXYSz94/ko24cNbc75qDvnbN6iBfl3MnCzsYK/lbJqM8852YrzZzq7AVBy8auzlsBVVJ9ONHXxYnky2/nNN1FRViZPZZt27Qof/zz6hQs4PGIEjo0bh4apqWjSp488kb158CAyhg/HialTZbECv+bhtPzU+PTs2bidnY3e69eLr6wXX8TNWghMBZWvXuUOa/Jn8+MwEnB75UbPVIHEUDJTruzN+wvbiNxFQDrWa8cMlvEDnj4/74hxc/rLkJeHspwH6554rgf10D1RXlru75t04pv+6WWRPOhY8nZlbOscu4Lqwq1kPb6YJjydZsT3hUq4wrAClWkzuAPgamo7cyZuHDiAdArSjIcfRnqrVshbvRrtKaDq8S9L03C119q1slDg5PTp+H7bNgnA+m3bot/XX6PT66/j6DPPIP+bb3CLAvB2To74zZw8GY25V83KkveqfuP+2oBfhceQP2GoYDTBAVXjoIoSglWvV/3eDtEF70rb03We3j2QQGW6orsBXGh+d5o5frwc84I4LtuJadOkt7ueno5LS5cic9Ik7O/XD5eXLRN9/saN+C/1tkdGj8bBIUPwAwUmD3d4aHthwQLx27BzZ1xduVLeo9b2hWWoeo816xBb+NU3bcyA1A9dkb1jMI0ErkAP1rsRXK68NWtwds4cWbGjwCd6kQLz/DvvOAILOG3+li2yCKLkypW79hzr8NOCXyBqjcoi8oPTc1Jqz4GBKh0oQe13Lv+3UDdB+Ywh63DnwNWtGAD3eqiHRlrP6T44IIV30RwbD0pkiOtQhzqEgDVuSKBiTeLOsJIHQv4ihiORP04UaOBa1CGW0OtY7ceKdbgDoIq2ByPTgS7xXqUwtV0DjiMnUJkishnWIZrQ6znWrEPMIP8vcBXByPCTagfOnJM3DE2h7Qr94WZE8834kmL5hb46Rpf8g0vmNYgVGXFxFXWMAU1Y69/vwPtA3Px/7qmY8tRA71spCgFuLQ9+iktLkZt3Dbk5Z3Gr8CZJKo1kz5LGREiTMHzYUGWyMP3VMNsaw8wviYKzdXJzdErphmbJyXT3tT5Yjxh8Rz96OgffncjE9YJ8lJWWuJq7EKrVujAOawXByuAjbbOkRDzU9X50S+uJe5olyyokE6aEv5WyctNexC1wgzOs5XsKmkC96OW/qqFpg5kRQqj983Y/qwtruho4q2n+4SPOCcoYt0K+fhyUpXSzjda73RoV2ZIoklP3SxvCUch8XAPnI7i1ruWbX3xCAhKTkmRNr0IwD7x8rzI4R2o9J12bUJfHqjeEoS+xYyHb0MaCkGaGQZhuq4Q1faRONUTRVcwQvBlWExZnkfoPSB/CYdj5kWGlbfBUAVqLeXAPrt41kp5z4179VYoLMuAHPh5dsQ6WmTQFxqHQH45U/igj9aCJ6aoCoKt0ejAUyp/QUIcDM42QNjbajTVaYDO722iFzVCjrX6EFvNwEJCONooBShc2FdMKUlT6dNtiFal0qac1BMah0ITIaaNoM5Lg5I3SB9iQQHcSoHfBcp0BAqJFZMCRen+UYUDQWqBUNnowFMqnx0ATYbiwpfUjbULRnvDO0lauANqTegwXtrRC2ugMMHBhUylaQYpKv1r7qiKlLvW0FqEpskF0tFE0DZWIqXpMv1cpChZRJUioZ2K1IbDcpE1oEVngaOSPMq0kSYMn9FQ2+sFmQFR5eLSbCSOFzeedZqSw+fRIG512I6IGm1rRCldZmY/WXryUTH/oGs/CIrSIrBAdbRRthkrsp9KEcb9b8FVFrxT+9WD1NWMXlglRNOdIVfqKUia1Np8LM+NaK1814ddwgiFsw+gjallX4Siap2b1ZQgT4uvh2JmL+B/9YXMHiTrHlwAAAABJRU5ErkJggg==">
            <a:extLst>
              <a:ext uri="{FF2B5EF4-FFF2-40B4-BE49-F238E27FC236}">
                <a16:creationId xmlns:a16="http://schemas.microsoft.com/office/drawing/2014/main" id="{D743F7B3-7DCB-4542-8F12-8855F35E34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82F44-6275-4A42-B53D-6CE76E1A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What is GDPR?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3EBEA-62E9-7642-B371-11FCA14AD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 fontAlgn="base"/>
            <a:r>
              <a:rPr lang="en-US" dirty="0">
                <a:solidFill>
                  <a:srgbClr val="EBEBEB"/>
                </a:solidFill>
              </a:rPr>
              <a:t>EU: General Data Protection Regulation (GDPR) ​</a:t>
            </a:r>
          </a:p>
          <a:p>
            <a:pPr fontAlgn="base"/>
            <a:r>
              <a:rPr lang="en-US" dirty="0">
                <a:solidFill>
                  <a:srgbClr val="EBEBEB"/>
                </a:solidFill>
              </a:rPr>
              <a:t>Goes into effect on May 25</a:t>
            </a:r>
          </a:p>
          <a:p>
            <a:pPr fontAlgn="base"/>
            <a:r>
              <a:rPr lang="en-US" dirty="0">
                <a:solidFill>
                  <a:srgbClr val="EBEBEB"/>
                </a:solidFill>
              </a:rPr>
              <a:t>Aims to harmonize privacy rules across the EU​</a:t>
            </a:r>
          </a:p>
          <a:p>
            <a:pPr fontAlgn="base"/>
            <a:r>
              <a:rPr lang="en-US" dirty="0">
                <a:solidFill>
                  <a:srgbClr val="EBEBEB"/>
                </a:solidFill>
              </a:rPr>
              <a:t>Bringing data protection into the 21st century​</a:t>
            </a:r>
          </a:p>
          <a:p>
            <a:pPr fontAlgn="base"/>
            <a:r>
              <a:rPr lang="en-US" dirty="0">
                <a:solidFill>
                  <a:srgbClr val="EBEBEB"/>
                </a:solidFill>
              </a:rPr>
              <a:t>Will apply to all countries of the EU (incl. UK)​</a:t>
            </a:r>
          </a:p>
          <a:p>
            <a:pPr fontAlgn="base"/>
            <a:endParaRPr lang="en-US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11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26C04EF-6428-472D-B316-74A19385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 5">
            <a:extLst>
              <a:ext uri="{FF2B5EF4-FFF2-40B4-BE49-F238E27FC236}">
                <a16:creationId xmlns:a16="http://schemas.microsoft.com/office/drawing/2014/main" id="{AE50896D-AACB-4C0A-855D-ECEFB4A0D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AutoShape 2" descr="data:image/png;base64,%20iVBORw0KGgoAAAANSUhEUgAAAOcAAAGyCAYAAAFox+NGAAAAAXNSR0IArs4c6QAAAARnQU1BAACxjwv8YQUAAAAJcEhZcwAADsMAAA7DAcdvqGQAAP+lSURBVHhe7P0FgF3F9T+An/feumaT3bi7Ezfcg1tpkQItVCh1KC01oECLU1q0eHF3DZAEkhAh7i6bTVay2c267/ufz5mZe+fed9/uJsD3V/7//+e9M3POGZ9zZ+5cp/8XCN39yuLouUdPoBe/LKTvTupBUVY2NrdSYiREC7aVU3piiDYV19H5Okw5RCt3V9DY3tkUDil51oZSOnlkrhIYIdav4jjj+mQzHyJEgw4URh6t7PTOjNKjn66nd5ftoKWbd9Oa7QVUWVlFKZFWKjtwgNbvLKTCshpauH4Hx4/S3n3l9Pjs9bS1sFzS79u3j/awDpnPWrmLVmwvocqqapq/bifd/9E6Lk2V09rK7J0vL46efdR4aQDnpYh5OPd/uoWuOn4I1Te2UEpiRApDrYHSqnrKzUwR3mBbSRUN7pYpBQPSMmGUb2SnpaiB+Bb97LjBok8IRWnJhu2cKEzVVVVUVVNHidRKe4tKqLCoiNZv301frN1KeekRqqutpRZOLHmYPH15h9EyW+GlkPgUjtD4YQOouaWVUtIyaNmmfHpw/h7as2Mj5eV1o6H9etOUEYMoLTWVEpNTnXSGnDK4cPBhdKOtlEjic21ZEN8KMwS0mDBDHCexejtFy9ZTRlMBje7N/cEBCEMZphyne41CFRKbmS3P290khb6/GV3p6os3zKYBA/pT7969qU+fPlRdXU0Faz/ljbTek0fo1hcXR087nDckLggF89+pleFztr5FvBlJQdIz7C1atY6mHTZKVNg4kiPNVFNRQgPO+hV9+OGHNHPmTFq0aBFV8TYA9Bh5nGyEsjH944XF0VMPH+cWpDO1/SkDkyRhR9DU1ESJiYl007s/osmR86SgVm5m3xHTqDmSIeOau5d/vu5zSOsPBpFIhC5/6igKlQ6npKQkCofD1NLSQiUF26QByM/Zeo1vF2bsawAbHeCJYtcuHvwrVohcXl6uQxVqaqrpez3+TKPHdJXCGhsbadKkSZTVe5yTfxgRjYD83cLVxtRYU0aN9fXUuXMnysjIoE6dOlG/fv1o/PjxIufk5EhhBnPnfiaFJRZ2lpZOnTqVannsmvyQf+jm5xZFT542XjYTVajaoIwMw6rWhsTGoREptOT+V2jScWfQ2xvOkvhnj3qbQ4AQDcncJzpsRHV1dTRjxgwqifYW28Ke2JBUS5mkIHacVrMSuhbInJn4TOWXXkpNzc3CDwkdScflXeYMGxS2pSqXtlZ3pW5jz6L+U79LhS29nTDlc8E3cUtPnMotZQkKEyC8rowQavfG05T4l5/Q5st+Tf2uvZ2VYfpg8xkIicFZI9+SoSQtMy0Un1usMvUWCF9It8DwLWddKhmlXvJLPb+20EmDX6dQbTeiuhwKNWYRNWRKoW+tP0vS+fNFWaG/PbsoevwUNU4lcydQ+5zBSaOSJaOO4KO1DZy2hT7aci6dPvwtNS6tlgohc3+BNqFFwAcffEDPPvssffbZZ7R48WLauHEjvfnmm7Rnzx56++236fnnn5d4zdwlaA1g52OXIxsS+47SDjQbFrB8+XJKSEiQAjAMXnvtNdlC165dK1Pd5s2bJZ4pxOaFIDMhSCZ8KcgfSRcIgvH/8pe/0O7du+nUU0+lX/3qV3TNNdfIpH7MMcfQxRdfTH/72984Bzc9YLYViOJrCt3w9KLosZPHOUNCiB3IiAB56fxZFI0kUiQpjQbc/1fa9IubKYH11envUGPiRupy4FpKTYpQI08KY8dNxQCjuTvOoxOHvKntGCJecime+1a11FcTM1RMJcbNOIkOm3IsjTpsKnXftpLS0tJpJPP9M0ZQZmM2jeKCBo2aJOGShtMDnjzha52yqVEIb3UJkykYupbEZEph+3XOyRPdgYS9VJ+y34kj8XR+gOQjOqUw+TobkvhaCcoal0qdxqdSl4mplDcplbpOTqUe48IyTrNyeDLnEsrrFiAZbVy1yFswMmCYDcfOF07or2zTYyaxTTkGEsgShPlMLjR/7l5KTs2i/rtfp7TWSt6gUEcUqzNgLF+3iSaNHiY8Qtb0+wHbroUW7DqPjh3INuUkyp5sV9gTPCKbmkk3qL8gPaMTr8kiNOW8S2hlQzbN2l1Pb2wspY8L6ik67HBaVpNKG+pTaFltOr3Oi+0R511JBfm8RnLyU47JzyBB+w78EYz8/e9/n1auXEndu3eXXRb2o5dddhnt3buXFi5cKEPn9ddf5/jDdYpYSGVMS22oznOBMYo1T0lJiRSGieDnP/+5TBSYhXr27EnTpk2jJUuW0LnnnhuTPggem8pYZcPCx4a0f2kt/fPPl9H8j17hWvr7IBjPLjhAycmJ9EX+eXQM2xT2VLZ0bdrmhlS2rJbnUhTG6xxUiNvRa0oK5S+slW4PhRJpacEpNKX3O2oDAXHGmBxkQxqkCoU+woW6G5XUDxkgsiathBfhmJBNpvtZF2ZGElMz15LDeY8v6UE6HeD4WmlksamJLAFWoJMREwrMvuWn1IX1OX+/UgqWKS0hRF/uPZcW7z6bFuafzS08m+ZzK016pMOBIntuXhLojwCFpTNU89eHRV/NvtiKaXrfNymn4pcUrelClfnJFCk6gmMo+yNzjiL5CBn5hmfUhO9ZJTCljEmhqpWwXYjOOMx7SNgWXl9azVt2iOZsP49OkglfLchAnslBSmfHJtGzj0gHg8b6aieNXSAIaidPO8AQYBIF4YEHHtCcF970biMcgh6uP8BOhIKxs7bRzEtQTBBBwNDAhAKYvGxy8jeEvjaBgOG79hkmC64PNzTT55zqY/bfX1Mv9NvXZ9Kjb62lD9fWS5zMbJ6vVXInPQiFGYLMjOpGoxAlwwzk2x97T+nZWZuNMyoYp4p28w6gsGCr8CYt7yMERjb5Kp/joYl2gOElEc+vkaQE5ScmUPLwBBpVUSFboaE+w3OpvMfDVFm/naoatlN9YyE1t1Sr9L48USCylmOZk/hYBlMrhgp2b+CbhwYPk/UvL6BhoydqSeEdPqYJwnmjeZXvK1AqcPPzi6IzcQCFAqVQ+FFqHJJCzavKKDklTeuQjQpXjgVkpDxxoq0t9Mb6c+n8sW+zqE4DqYJVHPiOwiVoSR3UxoQxcbfaZGwvsuYBsZ+Q0kGteK0QpUUxiXSGTgEBhHTCw5H0lk70ruwG6ozrBqljl+jwdK3ThXOgkMgqrq1XW7AKA0wcVjm8ItaAEnhTNJSdr07ZpO1sUroENwwkFeHUUpCuqEMsJ/CYCXOXhEJRFZf1KFgVznqc0jn98PG0ZkQP6lmNvWX7qF20k3K79hA+EorQM8tPE749VG05kX5z8a+kEsrR4J2Ns16FHwTY1ZCdtj0gqjGXJ+Hw//yHul90EQ289VY67N13KaFTJ5rw5Ze8ACEa+sgjEkfSSBcrAtCd1fvrxbexd+MBzSmgLClP1tAam3/6UyrhVV6XM86g/e+/Ty21tbTunHMIM9vmn/xE4pgWOhkwWppaZVHXisUUo766md64aSlldU2luspG0QEqjZXQxtLRo2nvgw9StLGRGgoKtFbBbBCGRMeZZOWlCg+kZCTQOddPoozOyZSapc64IapKy4Ik9M8ybUDVVpPVSx0BypJz+OccPUHKlGlQz3dGNryplPZigMoLmDG8tEz74Bz5X298Gf3ecZMkMzXhW4VZFehQoeI4HhfCBQmjdCj0IDvm60Nox74mqXxxZQPlZiRTUUU9dctKdlpnWmZkA8xGX27fTxP7d5ajggjLTguZEnlFuHBbBU0ZkB3bWnQpDinyMpLo1UVbqbGhnnYWFtOBqjp6cu5G6fIKPmj6zycb6Om5G6hgXxn9d+563lFHKSUSpcfnbKCSfaW0YO0O3kjC9BTH+XD5VsmzuLiQZq8toIc5LUyFvEChLcWNYjrXjqpB8GETORmpdQ3NLZScoNYi//0iny6b0Vf4xdv209i+nSgtkcN0iwBnw7F9dsLmBDPydhbc2m/kVd/s5Zullss3bZeA/fvLqKaukS6a1JNqamqomcdx7+yInG7fy4eTLdwDpkXBxDv1jXu5pVwLaRDI8OybFsKVSBp3ztoq/rUnDRZfoFsDV3wtq9ZZPPtiU/8hhamRQ75wAzl8NCRxQpRUs412r/mYBndpptG9Eqwwl1ShNrHjKYh9O3N0n0F52X43jCMWrP5ILhqcdNJJlJKSQh9/8gnt37rASYu80GOhNbsbo1CYVaAQZwgfgJ+79Q0tqDCgpaWJ17eJwqPb0sM1VNR9Gu0t2E0nnHAC4Tz/pk2b+Kg8mXr16kUNaQO4a/WstCq/wdl6uSJOwQD8yZ33EXXqpRQdAM7fl5UeoOWrljo1xAY3cNLp2q689TpNZ5KCfdQeysrKNKcQCUfomlmHS6sAXCKZOHGikx9aGHOBD7KrY8cCTq8iEWjHjh3SqszMTDmgMvj4k4/p7JHX0egxY6VAnKat4KMCY0/kG1q6Q3WvUyAnVBkrPqF0GU2dPkMybA+7XvwbLU8eKxtRQ0OD6HAppailJ0/0WHRzy2HTL7c3qA2JSXz8tMx/pUdXgZnzHoWuOo9a19dzBmF6a/0ZcoEAQGcOTC8W7kte3uDyyFFHHUV767IoGkmVcFOo2FQVqLoNskN62KBW8DE8Si+8UPHslG1p4q5tccK2VnejbTVdqcvo06nvlO/Rrrqu1BxK4XCrIUyhRVvRUqVEYvG5ViaC4YHQHddRwn/vpabbn6LW0y6gDzYFHzh1ShpJRw++VXWlbh3/1ZYL/ost9R6bwjcFGR3/tR+ltDGpVLu6TnTIaPXKj6kwrC4aUJg3qIRa3oRbaHqn/1DXnt3dLkVh4vN2vYALdbYsTic8fMhMJ3YtoFDeIMmzPWx/+XbaMvI39OHmsyhc2ZdOm3qfr0BFCaYlUqAuSGTheYvjAu+8804574ALdWfw0hRnPXE2FLMNrjL27dtX/PHfvZY2rXGXm8jDAMsUyRe8FGoTAthBgSbRtddeK3Pq5ZdfLqdfN2zYQH/+85+ptLSUtm7dSp9//rkMDcCkcfPxEsqIczHI3YofffwJ2QDOO+88WrdunbQI53b/9a9/0fHHHy8F/PCHP6QnnnhCeKQRsG/ydkipKfTZxvqo7Cm43f5CocdwWbViMcsh6vXyw5RUsoe2/fxmybes052UvucXlJOTQU0ceeCgoZSRlU1zt5/Na5y+dNKkf8uGE3Nk56+F3UroMTGMGjeNRo+bSgPyN1L/9Yvl8ggosylLLtwOHDmJRoydTKkZ2ZLGQOWr8hNeZBSqwj1Kw5vCDSVuXMlrmEZHrk/myZ5nJjsOyACsJ1+t9Fz2Qq2EjyRQ9vhU6jwhlXInplLXSanUbbI6Tln7Pk/0nPP+/btELut0k6dA5GNg8rV5UGj2em1TJnVNlCjjsFQ5SitcUs1ylEbv+q9EDvNuy85oX/ke6prTS8Yg/2l5z4soOSlJzvnCpsdNgE2xu8ORnpqNxL4quaqJ+MoT4PLId3tuo1fW7aMPd9XRn575kLYm9qDS3OH0zpZy6jzlO/TJngaq6z+ZNoS60sXTeXLXae18INh6x6ZBMBX5/e9/L3v/V155hbt1PxUVFdHYsWMpPz+fDjvsMLmWin2mwMowMG9W8uI/PtBti9Ztpy4DUulnP/uZ7JQvuOACmSgwYWOfeccdd9Cll17q3nrQVoYAhzvdiwLEV54gzBvUjJnn0pChQ6lr165yt0ZaWpoUihNbWDXcfPPNNGTIEMrNzaWSDx7UKRWcvHwVCc3eoCZ8NUGoazJmQypZVqc2MIQx9Zyi9Dv0JZIVe89hfStN7fO2Z/DbG5KcKmClOWVgJgqB+Nxc02IAPAjdAaphwj03MssgHkpuUZmYuCADR2fJgBRqB2q9wNGxE25tpnTmQeqkVIim9H6LwglhuTyyKP9s+gKXR3ZyKzVMfp782VGn03WgqbGBtJBlocQE2v7ge/TufW9TAivQ0ggfKk7r8zpFq/pQtLYLNW4fR5EStYhr4kNOlZ9ajApBho8JH/ZyiO2bPCZFbHdgZR2dPrSOKNV7U0xbeHtVPc3ZdjZV5CfSd094hQtWkwJI2Rc8SjfEieAbCH8QBQLI3MAuEGTKkELNhmICDWRjOUjY6cEKsWOTnAbyKw1Qo8PGjdNSx4A5FoBrGmEaBR2Cne51IjAZoEZNlEK3P/6RXALB5RGQuTzym9dOlEskHzD/4doGmsXkSW/lacrgP/ss2UqQAfj7nv+MJk4/RrWAF9obWA9eZKa08t484PXg50p60mtZR9VlcHlK6S3YAMNEKIGJc4i+8ALt+cfjalfFdMbwD6g2p4Dmbv0pVdVvp8q6bVTXVKhTuwXCN+VADi2xjmXMYUW8yyNcDjXxcYyNuev/SFWh9VpyUbErga44/TVrQ3IbJkdtbqEYq+ryCAoIbapXuyeEwVesKwDIxLCaf23tWVS+t5Z+OvNjlnXrNKlWa8ZVsqNhbOL4hiAbsvWaDKQ7fXGkDNZZNVBkIEY3+jgFOKTDUZCBCYPKW4Y/Mz0jYPlfvGcXZ4aCNTGv1jqmMlq24mADM1BxmJwKGVki47KGvgTCQmhTBb1307+oT78Brt4Q71UkE46nfJ2RJmQcrUuj0PrpHr0bzvmvLVCndMr6dPwm07Tt6tAeeH7FmZprH1dMeUe3VtcAQJd2BLJb03QwcFpsGGDy0qXU+dRTKfuoo6SfOp90Ek1knYD78bDZsw3rkAG2BVypqCzhJQ7WN4A9tBhooDTSLnTZpElU9v77VMGHfnJMw6u97XxIKOAd7arjjhPWpDHpADmbyoXhigVuuKjezybgcFTCwEnnT2yARpR/9hmVf/SRUlgwW6rYRgOzWUISp4KKW5jRRV0kxHUZA2ejQ0IMmyAE1EXg1DhehDgwFQ1tL2nC7Ce1g48ae2TNW14M7LJN48VjB74ME/G1XFQRhTlk3gXgK1YfwQnPsHkfkJFAZyqsLl0K0XrxQXe/ujh6nr4YJLAyF18LTjhzpoKAxQbEPTSgggKH8bAiqL5TEE50LnSbnbDIyef/+Mbh/dT1V1TwvZV7qXt2Kq3esZceW7CXdpTWUGpClJ78ooAWbC2jL7bso7rqKlqwo4qGdA7T2sIa6sbx73x/AxVWNVOosYbSElrpQF0L7SzcRy8vK6RdZY1yqWf//n30xsoSGts3h1btLKI56wspKz1FDgiz0lNp0bb9NHdLGS3YVERFnFdeYgNVNEVo6Za99MryIhrWOURf7q6lQXnp9NKS3TSmdzbtLy+jt9aUUZ+MFmppbqbk5BS1VYCkVYoP3YUHV9iiSqGC7AgGwmrZUTNjRRF4ZH9ge7BMYlvHwFgJcFhmDC++JSte2T5yIlt0WL/uUifTC4YHbNnhmZ5bXEDDu2fIFSBMgFuLK2n13mqaz9YINzdQRkqSVOzeT7fS+oIySgk1UCQxifZX19NzC3eK9bbuq6Xxvdg6SwtoeX65PAmE2z8KSqvlUtfrS/Np9qb9NCo3Imet7ToA4gfpjK/DgNAdLy2OnoVHkbTGiWjL7Bg9YMIAW++PZ0u4DRBLWAPcxw9gAjFbkmULl9OMG8JgwcjiWzLgH5/wQ7dzQ8880tdQdkzR/g5wwyxXB2ovFhwwb9VmWlziNvT47L00bgrvshmmQn7YKl4kUXZqlCLRJqpqSmaLc7huBODfrP2Nda7I+H0vYabl3TkL6lSlOgYQwm7bE1cT9Jpun7WVFu/DAbaLTyt7082vLpKJyB8fcnNjAxWun03FG+dS2bYFlB0tpj68d+7RJZ2G9UiUsLSGfBrRI0w9M2qddMH157bKnTJHjJde57/rs4tEitO+T3bjujBxbBjVbW9+SamZOdRSsJKu/M5MSkvPEL1lDEHRullywgpnxVJTU2nChAnyqMNxvE7CiSucrsPTBnjyBwbAkBg8eDDVJPbkzNChPAFxpiZf4f+Bhs7QjwvqmpuKeRpm6x1HeeOaFlHiULUZft3AdTzAjO8DZZWUmZ1On376qdxFjQe8EIZ4uKAxcPKZvK7jWjkNVY2OHH/ej24c3EfNukBQ46AT36/X1DeXF3wpWfJYxV//+lcqLi6Wk6G4lXvo0KHyoOb999/v3F+elZUlz4DccsstckI1PT2dHnzwQbnde9CgQXJ5DmfnDfjAiBZuf4s+XTuH3t/0LLXsThHL4qI0CKcq0WCgZ+dkaoxkO3UE4If+/sKi6KnTjUWVI7wIXp2wth4+M9Nz3WvIuIKKngZwdvi2226TiqMi27dvl/Omr776qtxYj3Omc+fOpSOOOELS4Imb9957Ty7CdOmCO6V5fHFDfvjccPrrCZ/QhsKlNG/tR3T7JQ/TsmXL5ArQR7waR5nIH/nsruTdWmK6sqa2qmy6tzy/KHpKQEON79GB1S01+hBvNsnlK3jc4AmAS+Tq0PMvvixxvg6g4QA2TzQaQMOMjPpMnz5ddI08gZVSb9VIhjPzoqHm/k8AlXcsxr5m3cZ5dJphDMwL07FThtO/73uAsnoMp6YU9aBzdM77FPrZuRJn7ZMf0Ohpx4oeV5bfXGceR4vS2SPfZqWSlBeiwZmlwuFKM/a1aAi2BozF+vp62VzBH3nkkSIfaO1CzeE0SSMNE0b5kNXDtSyYaRgNULzepQjFhrvxiLaUtNIj76yn5P7HUkNyD302nuMgUAPPSpoz8ZJeF4wz8CY+SD3sEKXNlV2Eug+ZQaNHjZKZF3c0yKOOHLGlpZnSMrJpZ20eFbf2poYQniSWXN0ytA+SKzFGqQJU45xIqLDhLTKVloqhgkGyNFEBeSAMhEeg8YgdEOaJ5u31p8mNR0TJbAGe2KI4mlV8fTiPCpoG0c76ntRv6gXUa8J51GviedRz/LmUM+Q4LlMZwq2vMpCR4YNCNz27KHqi3C+tekN3tIpgy1oHOGEBvPjiRCllTKoThk1o9yfbKLebe+NLdUUlzS++REsdQziaSqePelFtkiA42g+WlUIeiDxxqn5wmRVOxX2y4QE7rshMrSGeaVmhVKpHDfbvK6LOed21FAupiqmQdkKcPsRWNxXeUPAi7ah5AaGUUjmRTpx6vW6IqKyGuT5gZHfTZd9ugGwGPgrSYxPFk6EzR0Zo/gs30imjEujEYSE6ZmATJRd/TqeOTqRLju1Dp7Ie1KNxDaWwftFLN9EpnKYfbaKTR4RpJtPgxO20a95jrE+gmRz3ZE7bwps5bkMc2vN8rplCI+3z1EHq7SO/PnTjM/oRV+QAJTx2ZHxZcqyvrAb51DEde3pm3rx5MksCmClx6GWwZs0aGjNmjJYMWundVQ28K2GbsHU/3qqfL6rsSzMn3xdjQccP0Kmr7iB20Di7lwzvpdiZGMCqBtP/DTfcoBQBwMwJ2I3EehWERr700kuisyFlcMVMOQKrbJv4r/wAkgWkCMa3eZ3QJW8DQYhHrU1y31hhYaGzFAsClnqAbUks5UDAL37xC7nhBss/LOZLP3qE6+C+fMKGmjzdrQq+qY/E1zr+ix+6/ulF0eP009l2gCRyIusMPbr4Phz4nb4/Xd3wwZj/wpc0ZPBo4YHNpXfS/lr1qGpexfU0ZOwE2cwAe5MzMjbdz3aoTRdXuU+Y+G8nnpzP1LzHZ4Ilja8qqCvn+A7vbaTpLfHjkNmnRkr20I5sXmBfdx21sKWhN/vSFt4eU2pyaXj4GDpwoNSzL7bJKZvJhrdOXsuK7+PVsQ/DEwA/Hp+YRNn6weKcCeruGTxgjDto5CFjfRcNKFy2jwbwUcyOdz6hQUPHy85cvaoEFohQfXopbWydSxnZXVkXe1uPn2xAFGJH+d7GCqN5kHMLkIGJLGBBwhUrz55mj1JnCmTzaIMQ672f30KbPy2iyGPqgoOxWAsv+7JazC0IUWqor2R9i5SBcKmDIcTQvg07HA58IVG4vBbVA7XHThrnDl5NSnZ7CRXAk70AGlGytJaivPEj/Pia1yjnqIsl7OvG0/PKKDWNF+vcEXgyGIjyGD12vLqlSToWPpMaj2q8BoUpoDUainUVVpAXHICwTgPdSeZQgCOUeNjHq6p4iFsvBgzggHk1GYkUjLbC4gEnvHC+B3cvYh+5c+dO0eF2LBxugQdwmIUDc5yFwC1bOPDG0QnuJPfgUCrhgzQUJrZhy/4wG80tPJM2NdJ5v7xBNpm33npLVj+4AwsnsLBPxUktNAiVx1mEgoICOdWCR/S3bdvGE/J1ogOPN9RgH4u31BhI+XEq0VbdsLk6YN4Zo+g0ZyJgHr5M25oHYTICMEb3LePjQs7hOzzbXvzLW6jPoFE0atKxFOIDYsmHw/rNUOd9EH/L/ErP5hTig4DVxecID/34Hq9wCu/+EAfXuKyuKq0epBfoMSpxdXwZk8KrK+pGDx8ySGm0hwADE1lg6Q2genVZHZ192TU04YiZlMSrGlgtUVPqe+/RgaOPJlyYhZyUyHqQ8Il00aDrKam0O53b92rWJYoe6U0eppGeemgYnZAONB1lYKdzNl0hHeDy+Ll6G9CZnhJincdnqjvtNOr02WeE7cDcAAFfPRDVTM9t/Ss15hbRG7vvoSUFp/N+toHD0cAE3gXhLV04mwCq47Tq6RADzt5XX11XSw84cWQJONnadNk3m6rLq004bay76e5fUcuu2r048RCo/cov59Cgn50KjeDdf79Nk6adqCUXNZUVtKbiUuZM1ToA3xJQ+bGbrPFFj5cYSEO5dp59qeEdP0qpY9yGlqOhnIukCyfQkaXPOSeZAaQDiipqqHu2Wsy3C105AWfwSfKplJSq0rY0N9K8/O8KX7krhc47QZ9l4DrAj9dIw6tNVyvszc4Q/3VkcC7sOGePTaAux11Gxd0n06ziJHptawPldxpDOzJH0vqmXAqPO4MeW1JIL22opgfm7aT3C0JU3mcG/WdhAT27upwSJpxFm1OG0AtrK+ndfKJ/zdlGOcdcQudP70K11QekjET9tBwQDbXospUVQaZBHt/iEccbYMiKYMiGiWfrcZiGu/2xP8R+8d1335VdxsMPP0yVlZVyxh4ns7HLwflaDAnIeF3U7Nmz5fkIHO6ZwznAKd/dWASmkSje1MOuk5AO4786w3BCwDkj+IAtJ4xSx5Ho2+rVPJciFw6Y2YEzDHiLxcknnywXg+bPn8/JovLSNOxC2sIrC4ooI6sTcy00a4vavVTmJ9IFJ77qNiLIt3gAHeMEOD2hyR9mAzLub0pLS6HH3lxK1FBB1FjFVBlIP//xJTS4b1fhj5gylo6cehhFmhqI6nmsg3zxQY/dfB1lcSPVLO2tACxs6uknqTPHMb7ocBbwpKm4JOEu4OEDhhcRzgjXog3rsHfEhXgFxCvnw7JOnfNUeuwHH7mWEp55hkKlpVS3xr3NyeDDjWdRWiiH6qmSRiTeTn0HDhU9Kii+8kTGeeD3N6mz/rDo92eyRRGmwyWu9mNltWtTAezA9/eKLdswepu6dMkTH1enw40NlPjPf6pGwiqcgRpXLuWmH0Z1oQM8ubTSnmr1SiFJC1/naWSQDaMDcVZO3Q2vZLRJtct54Qfgtai7/BOJ/ZZh7Y9FPzAhlC8qovRMjLNYfLr5Z1TXuldLHQMs+oNTlUUBaYgwykfjtOiEoR4xvaJk0/Ou3gbE1jCva5nAIyNDTckp9Pn1/6aKhXupZUM9ZWVjnGnrWAT5pOEPyWOMJ/V/nnpUXk6p+w6nlH0zqHn7CNq3JI/S9h1D6UzhpmzOWaGxsZrTq7qZsarqqOps6mv0QrhsOHO616Jw4Ns8nIYh6g4/zptoPRfG4xAwVgccVjNWULvg+mhHwbCoaGtrC72+To1RdRvyJ8zhoVEVC65mVcMU6/BotNNyuxcM7+ikdS6UxXW47lUPQcdkj7G4ZOJZcc0YtXU2jPVMGCheG4RHc40yKKKts8FbLOtMYUwcIahwIdOIOOQ0ykNunmYY2ZA4nBZqw5u0RgffCeds2HG3a/GtRCazJt50DLA5zvngdW88HVfpVJ6HTJyZP+8XVrkHCJ17pdH7rz/jCedkHt8bxu0zL6qRscTO2pFtv7AGz6O500LHUbtoF+XmuTeFAFwHrkiEnlt1slK0ixCVbKumroPaP0io33kO/ew7P5EyADTYarlStoVDaSQQ1q8EMrOvMyaZoq0JHaQI5Q3IDtDHEt7jYdqk2mcLXKhB+siRlMVr0albt9LwZ5+lPtddR7lnnUVH1tdTiGdbbMhjeHHe55praBwfXE9avVrSTdm8WV7iM4MX8NOs19tw9rrAWPomgGzdRjKPmx7lXkAVTiuGdvxdSweD5iU7Kbebui/YBjbdJ75039FUU9ZAu9eV0ZgTe9OGOXtp1oNrqVP3NLrorun00h8X0yX3HE6bFhTS3Cc20Nl/nkgv/mExTb9wMM19fAP95jV3CFRvOZGuufRXatOVhuJ+Xauhy4a03dAeV1xBST16UEq/ftT14otpydChlHfeebT7X/9yxkMQWpbupLxuPb07VuntCD222J1ovi5Ubz2RrrUaKluOPcN5KhKAwscfp1233EKbfvxjmpeWJm9fKminkQBGhZShx6WnzG8AyBZ5q82XZ9279AuW0EC08T+XX0WpDXy4FVU1aKfdHUSUTrjzdrZo8KZ77xy14vk60Zh/FP358l9Ji9ES9TWIY8yt5uKpxtm8+Mz5dAJXHQN/vLhQfSqwWAeOTjN2HFjMaAxrwv3y/08gtLO0yTZW7ALdCgM8kRl2mBE8ukOAYwHLFLZVYqwIMGN4K1i81z5bTuplECzAf315Eb2wZK86ijHEYU3NuHaJMxAgTsyp4eM8cH1TC+EtB/n71UORcspU5xdEj87eJL66w8sb9vqKYs5bnbUQssKEWPfqMlW/F7meaAQ6Htdd7ThCmoEHRx5l0rw4EV7BzFq1i8YO6E4p1ED1DY2UmpElH1Gpr28kSkylRI5TXVdHLywvpx8c3ptamxoovyJKvdKa6D+L9suNUNP6JNOQPt2poa6GenftQss251M4JYvG9kiRW+TwxMSekv30xtoqPkAI0xWH96E9B+ppeI9Myi/cT7M2V1F5bSMdOzCNRnFdWhvr5Ercx1tq6DuT8JAu0YNzdtClk7rQ1tI6GtI9ix6Yu5uuPWWYY1HxGW+IRZmxe6OV3ZKKOuqcnkAZmdmUm5vHCUL03spC+u/CArFeQlIS7S6tpu5psB/Rml2llNhcTc8tKaSzR2bQqcMyqLy6gfIyU+ijdermp41FNXRY70xOm0pJyalU29BEeZ1z6IzhGXR47yRKTUqkz9bullerzVq/j7qmtlK/TmFaX1RFKYkJlJ6eRe+tLqacFBk89NDHG+inR/enV5YW0qBuWVTLRuiXpbc6DrfbBAptK1YPp0kwGOGVo0VHtjyBJPTBowoIbxPGBAyLFRgrWZ4wdjw1dl2dOSh/07Uou+of0xO6Fzzysp3l9C73LmDrbaprbKE1eyrccE34rI9nHDoEa7CvqbKuSfF2HMiGfDLgCRNZchWeJyPFxEayZMNruZbHbcn+cpq3fje9tHAb3fvxVrn7eeHWItmEaqqraEdxBWUk8nElj9fKmnraVFAq6dPCTbJSWbajlMfYVvp4bZE6Q8j5tvBYf23ZHmrivJIToGuhpdv30TvLdnnKF2pL9vGAO0bhG97INm/JfbIidNnRw2lYzxya3i+dfnZkb5q3dge11FZRWkoybd5TSiWlpZSZFKJPVmyVx5u7ZqVK2u9NG0TbebKpOFAmjVtbWEUfL9vIM2dIvgQ1pmsCzVu3U8pD2u4ZERrZTd0OK8SOQwEyHDtMZPZCmwrVCwONQljDMGLCHEfBYTVjBTFcCReAjYih09jkvqbNhTvihHPFwLEImHhGZcJs+a3PV6g3I0IBxzTQqR4zhm8rzHB2mB93fryN9SoAu4nrsBuwa2yD1W6I4sTVSieMGcObcEfWDLy35q3w7l4AwwvZMniPrH8sODonzCKt8wM67HZi4vvD2MENWCkJLdQjiygryZqknDg+2ccD7soIZAXYER0eDmtUA4VV4YYg+0mH+WF0Eo54PpKApmrqlrSfkqu3UeGWJbRk/sfULStMI3qEaEzvRBqQG3Hyd9JaPGDyCq3bw5suApTejaAdJUoUIxjPiWvgiJZ+/vI1tLgsjTchb2TctXJM5h6aONX3qJfe5PZt/JQ3v4hs3niJEj5sgY7GZo/XM+JhIXyoBk9MrC9ki2FmYyC5Z5yy8w42XZSPKqDSQh5e/4LCjOzXgYyeacaEMTSzl/uCOwCVH9e0isZPOcq9b8IQO8XrPia8unP06NHSsG7dusk9S+CBAQMGyE3QeD4NNKyrekmiU7aPBzw3PRq+zQZa8cD4dX5CwPDhI+jCUebhmzBNDm+hY2aeG5guN62FUlLVK7FWrVolV8zx/q05c+ZIB+HWHNyNBt482YSr5UO74IbogDqLlsvFC1PBQBKfXRNBJMMwhLXDjNNYS7n5sW9ssOMCjfU1VLqvmHr2HegJ0FuaMHjxatn+MioNZdCUs6+QRgB4ZyZuF+jfv7/cqo471NBQdIixdt8xx1NUX/RCZtiEwb+7gHcvq9FQXWPteXzhAaMHqxkJ501sSl+nql8rmvbtoITc/nKfA26dM3e94FNZ+BoOblFHGG4PQEPHjxtH+1q7qoZKI/Hjhn6B3YtUOr7J4Xj0hjdhetx8E2gtU+eFcZ89rPGdRwfQ+7Pek5spcX8hdGikeRgP9xhKnZBIfPXDn8eobqQJ1Lz4bfGWDNx6663i4y2c+EYYenj16tXy3TC8pxJ3eN599930ySefyHOjN954o1gGz40CuCly1qxZ9Pe//51++9vfig5AA+5982Vp0D9Om02R1iTRQcYma6yMu0l3ch7OvVLGl/rxHL9yV4PwSuFGEN7SwdGiIwO48XH6IO/tawcDVBbjLAgNm+ZR4pDD6Z73/kmrD3CHRBPo4m7/lsZh5sXtPpiY0EhswnimpqC2k95sFcF5XzZd5tEgx9cNcHRBvEeGq4D9G77MiK/A4YNs2Nc9+eSTYlnzpUZUCMCMirca4hWouI31oYceEj3u6bXx1vJnaeX+R+kXRzxKPxnwOC2u/YSOPfZYyR+bLPLDZowOwyQltbHqpxxrZeQEwrd1mrf1iscmLyPAAeThw4fL1I+JAj5ukMLjzOYmKbNLwHsj8VW6YcOGyY3KWBCYZ0UN6huaKbkkly7IvYsSy3PoiCOPoKtP+hvtLtgrDcRYxdaAJ4HR2No6bqinji4fWrZTvbsZcHybj9EphWHvvO4S+s0vr6Lzv3MOde3ajS686CL681+ulzhfFV88fy/Vdh0t1gKwyYLHLgZjHpstHp/Oy8sTvqhZvVfYbLLwQR8s1CsjAI0AK75fJ7ziFK+J+fWrl9IItuLevcVslRn0q9+4E8lXxb7MQfKBUlgZkxushsbiLb943Bl3euO9mmqcqtWXqRcch2c4b+N2AuHpUMUrQVx2dJATB5PRYzf9UMbhn/70J+o+Hrex6U16uLpdB73aul7fUsf4cNOl1NCiXnE6IeUe6jtwkIrEgJdDhdQlU82ueLofMyx4sxsxPHY7GAJ4O9I+6itpzZbvWJbx4SK9H0WlYnzhYy3o5+H86K9P0L9fXUbdxvGyjmWz7jRAgc7TRiClFtTXq9ddmzCkLYv2oH016mF1WA6fk8Umi7zhm8XDOF4gtDQ3UUm0j5OvxwcDsO9d6yJQscxrq3h0ihfy8XJCmnlnPwYdVwbPxgB2fGyKiN0SbRGFsyAH6TjlLTm0raabdAQ2WUxq2I3IpFNbSyNHjqCiplwqCfWX+Ejlr7MhILRkm7sfFaX4KoEE2L6Ph6NFr14j6ZXbaffcuZTG4yv9wY/kVQbAl/l30UDqybuN2ZRQN4GOnnGVmN1saoDwlk6Wc5xcPv+ImTuEAz0JEN/Dc0fa8izedEOL0VBTYfHRM26FvWHxec06ArxEfdsrmle3plZVkoE3Zby36XThgUGZF9Go3rjdXFVMfM3AY9szqaWmPfYCee3bjZWG4t31qJSySHAjVZgrB/HiK4831zCF3n6eEq/7gcgosP7WJyh6xsXMq1gfb7qYq66+TOYHet7enwKt0WY6Y+i7lJDotZaH174rq7izFuuVkYLeXJXgNMRphJFtHr7hbZk3rf291MdTAIR9is1WZk0V54Shz1Ek6r4PpT2EQwn03pazqa7GmrzgI9Dw2ndl1SY4oYWwqFYgoujZN7Ko/HI7vEHZii+o56XH0Xu3PUnHnXKBdLMJlp5nlJeW0qodj1BD8hatQR5s0Yh7AxclY1ekNntsxmeNeFcyEKuBNO/oLB/4ePFK/QUEFkwFTaVtH/DrAYfnHPH8p+jE0T3JKC4p5BVT7CV9A1UXXTNOJJVjB2f4QyhA9FH6YDM+8aBinzzwJUpKTnEbBNI8HFuG7zaU80PFbB8I0hsfgNfK0/3Mseo0ydeNt1dUUzKvZVHZ9zaeJpsvcFT3Jyg7R70dx2kUyJIBo/+EGxqzYFCOK7fpMw3Y/RpLCo899pjmFP7xj3/Ivm/9+vWyhMOxpgEWA1jeGWAZ58eaLz7isviHAi045du8Ia0zMDrPggEaI3fM91YCKxgcZOMLMcDRRx9NL774oqxk8NImhKMzPv74Y3rhhRecL4VjgQ4eh2wIMzCrKfg2IKryLd4mo4MDsB+avzl40w3UWT4Y+P13vUIjTlfvO8ExJl7XHwQs3eIdYOMUCI4v0RE2brr/VZp01Omy+X24+XRn0z28G2+6nbq4m6v24WCmsGX4ny4J2HQdP0infTBGtrFgwQJ5HRdew4UPmeAhnrvuukveIoXvi+BAW87rMP75z3/S7373O3nwBwfeOD977733ejdhXR6WiDbi18snWwjN2xRrUZOxswZl3vXhuvLAfGVR7Jxx2GSe9sX4s98bFgQ8TItXbuGMhHnrBr6whNdsAX+771WaqC06a4tr0eldH2eL5jqWC/QtXlmUBQ/BsXwPfI00vlnFYLGNygNLly6le+65Rw6zYD2MQ1gYj2fh/Cy+GoPxiy/940syAPJBo83rt+xybCi9Gr8m3PYFhtF+6PON7n7UPvIwOtfXGXt0TNWldNX3psnmh4oaix8KzOtEMEM//8KLtLEiR74Bg378ZKtr0al5sCjGqFriIVzu+9O842t+9pe8H8WHD5yKm8pr3910fb1n8+yXFu2hnbu2UbilgULJmaxRpQy47y/MM8uRtv5CfR3HAF/JEYRaqUv5H4RNTVLPqeEFpempqTR4+Finsp9usxqayw3l/Sj00lgdx+MzmYlpNm+6qqFckTatyY4THhPm8oDDcwl5E90zDEVfeh/ZwqfBBdzQGX3Uy9UQD+Twlj/baugUT0MRx22suaMTvPhMaKgzRpWj4GmI/CDAcX0njuYBw8PH1hD+/vcpPGaMI9sUrY/QsOjR1Dfse9mFlYft2+homEAzaoHKkAiabDgZ2jwcwPgMfzgu9rTwuN1UUkKbEhJcvaapXc+k9HAXSmrNcNMxSSf482LfA6PQvj20bNg65/qowIqpImmF5TnETlt+tyNyKDR3Lg3h/Wbd0We64ZqWVL5By6Ov01aa76YDA4CHp30/JMwiO1K8NOp4NF5EzRsC0q65MObNNyD7zTfdmUK17jq25gd/kHyxlFPLOowgC3zkY8p1yhdHATobnnD2wQoZHcPJRyNm07XhkVnAS2ESP31TKzqGl256kvoOwTjVmxfTl3use+i5kQuW/p6aW5qdyjm+xXtgh4sCUJwrK5g40lAJtGJ4MtcMvv5lQ2a1OIRMK3K700cPf0wzTvqe5OeMPaYJPd9lX519bywaQpPG/o3CYWscw9e8AfKNgQ4Xz4prpzP60Bx8FIoFpwB2VKWUBUwFE154iFJvu1oSvXXrf2nG8bg0jwUCx2mspTGFL0s8BTxypTYWU6gbZhClNwo/ojPzTpDL9dgNGICtCHem/D5nOruK+TuxFFSdPbHz45TFuxeUYHYhiCMPCWgevllEzFnK+1F8/UoaCWKl02h27Gk/8al7KOVe9ZWHTx+dReMmHClxW0MR+u6EQ79s2BY2vngHrRn8K6l0TEP10YtnRcSOp/FMkNFQ1e2HAG6jQN7wqIELwDh6eeMN9ZHYyy67TI5YSngXg1cV4GOFOA7FU/t/+ctf6NFHH5V1MC4pYl2MY9mzzjqLbrrpJknfZ8jwgC3BC284tkMLliAfxoMMx2ymyopeiyawRVONRR+ZRYdNPFL0zeFkumA8+jQ+8P4FXPEKAhr74x//WEte1Cx7m96LniSWWWBZdAJb1Dke1VYzPFZJ9uoI/FeyqB8/+tGP6LnnnqOZM2fKWQIcoeDoBC9GxJVpvGQCl/JxoRgHADjTgDMKWMDD4uaUC2AuFncUME48mLCvraH/+c9/5DvF2HzxIons7Gy51D5lyhS54gUeZx/wRkfcO4S4I0aMkCvceIM5rozhWieAlx9+3ZAngg8aVpq//+xE+dIhLu3hDi8ccOO0iXnjFICD8Z/+9Ke8OYUkDMefaBhOn3Tu3JmqqvCtPT4U++QTOaY1Y9SgvSq2FW7CPBbFdh0PQUHNTY30uzuel7tIUEFsfhiPOKbE/Qvm3WG4BI/Pt0LGqZQtW7aI1bDZTp48WU6mobEgvPz7yiuvlHQ4lRqEjjTMj/i7F/zYNxNU4pOxu5fzeOln8OvfXk333nO3lr4e/OaOl+nw49S+tMO7F0s2vOxHO7pgsBs6mxt6GDe0tqaS3n/xId5sE+mww2dSj75DOK66jNTpnmsp69WHJf6sJ+fT4CG4Mi2iYE0J3k2kFHl1f6deA4ZKRVExU0GzkAD/VRcMsulCsKFk1/WHA8goNT2Lzv7BtXTmZVdT30EjuWKJUrkEXi6aa6EAqg+dhGlSezxF+LCZpNVxIuxH2Ddloyw//Kq4smac2ngyY94fMQgIikTUfCZk4rIfamyg8ksuoVxeIEAPsjcrnKnP2D+A6ktDVM9HOqI3xA585ShYG4MLHc8f16mHBkTvZKR9A6dAP4L0WuGk4Vk18swztPrCC7VO/dBYFJqTOomqO++kpE5R4j2oiqPTekjrbNjx3EDkbokaRka5ktDAk4lxrXDAiE7cOH4WU0/IRifEFWIalsu7EJbxxbP6zm9Q/r4XuQMiXKEE9hPkDXItLYoC7YlMNSR/w2jP1MHA2Y+aQAc6oq2yYTIK8rNv/BElLZmDaILhj99Gqa8/ouIYCjdz4e7bdIrqX6SFu8+gL/JPpwW7TqfFBRfRIqaFuy+ieTvPkQ4wkHJAyMcoNKBzYMIZYlEbkJ0MAM3bGdhjLcivuvFRStqBD3kqJG9bQ5WnXiybrE1T+r5IoZaOX/V2gEK0pwhbiaP2hBugPFF4ImooXZxtXytMOo/PDl5LC3l/z/5U/cJSSk1L12EWcfj0Ac/SyPRHKVI2haI1XeRrvKDCVVy5oiMowkQN3u/b4gIx0ivB9UyehgSaafMENnyzH408cTcl/VPtRz97fBaNx9GLjtMz/x0anOV+nhR6gzo8f5rcsY9EOpVnHKiopVV9LnMqj/O6Zj86OuUe6tlnoA5zrenxmWBF+HKm/nNzkQnEAf7Fg/HDT3JD71EN/RwNnaQO07CbOGv8N3PF+837bqfwkb+WytqXJIZHbqd+A9WTUHbDHN6nQ0O9I5wrDs/wti96DZOB6JthSdVQHEz36dNHjj3PPvtsuSsbd2JibYujFBzV4LtKuMCEy4P4rhKuouE9gngSAjwO6XCYdtFFF1GnUAVV+coGVNlaa3meRlo6QF02ZEasBzK8zw/xppuoLTr/CcuijbV0xqTOoo8HHH/27t1bS17gbAPutw3C3Pv/RNVHXi+VtS8bjkiARXFfsNsYxw/Q4bKhY1EoxUHjtG9keBJuQWR2jB6fSMDBNY47cW88LARr4hAOTxzhmicsBos/++yzdPjhh8vNyuZObRze4fZUANbGN+ilXKsMA1sf48fTxb20b3zNhx6/mxK0RRc8OYsmWBY9bWLbFjXAW5J79sQSomP4jC1ac7T6Coh9aX8ULDoojkV9PphPcVcKs7ERbLJ0Bkp2Z7v2gPGGE2Y4Lv3iiy9EB0t2BP6yAdHpsm1f4PONKO8zMgArxI7f90OFhWjn9s1yjgjjMB6e4TXvmWeeKffW4x56nPWLd7LMRgMfd0s5/gpI2SpMoH1Vp1gfjlrraqWAfSPbvnIU7LA//+wsmpK4l8biEyYB798ERVpqhJJDDdQlM5Fy0iOUEm4k572dAe/ubC1YTZt78EE3flbZgCm7PV9gZHOLHAYifDMm/XL0sbspfLcao4uemkUTJx8lYXDOnJJL9XU19MEqrrBeVKZOy6NQjbrQtPXT7dQ9z3ubHF71/NFm9cKmaEuETh72mqqcVEzlYSoL713rzrGxSbdTfz1GAbtxojKy1uEWOd50dbYmUPsxsg07jBv29pf7adbaeiopykeGHBaSW1nrcD8Cx6uprpD2+ynCk35eeAB1jfQnvDlO1QW+zpvTIh54GxBNuN8HRAaJTmmRDyu0qHRuIu3bmQBGJ5XQPKhHr/4iG33FiBHUyosIPtZiOfY3OecMGt3paBqSPtnJw6Q1DQQPsuHofT5g64TTsnuYxiFgVQTlC6t9rRZImNGzE1M5CNWV1G3VKkq85RZKS0p29E4423pR+Rs0p+wp+qLmRWptRmdYccBbsg2jFx7hinXT+cPYQd2siG5j/b4TiSHxcE4nURN4Q4mJlHDuZB0TPUnUvWdvKcimUAgXhd3TmR9tO5uKKhdTZd12qqzfThV126imsZBqG5jYt4GqCCEf41s8EGO4mIcHhFenrpwJian1kbspepeajA4Gs/7xGB131ve15AMvwd7d1PHP2BtMTFWTEeA2jElxDm/CcE+9bLpGqfXMq95wwjR/sPjykl/QcWfqc0ZBFI7Syf1xXTX4RHU8cFLlIw/Lh+vwSiEyIJsulPAlksO7pjc6G+bduiDcBoVNVI7/mPaMnUIrnptNE/94p1yqcDdXl4wuJS2Zzh75Lo1LvJMy958o79YF4d26tHOifr/u0Zyri/raGrdO2pf6OrzXB7yPbDEc3uNHqQmb7p1q033xR7+li39/q47geGq/asERfXoPdE1MhQxEtsJeWePuR/uW/YKmHnOik8bZAoV3fbDw5SE8I4jviwAfDjKykZiQ5MSRcOWpNIaMzq/3kx3PH9fSeaAf7kHzPMMMBNbyAXieMQoY3vEt3sDWm9MVtk6IHf/m2iGy0ts6L3QDdZjjqyBHJ6L2vRaFr3kngdZ7oXrRiQ9iOabRhiRFfArsEIRZsg0J00xMXMPbPpNz9GIiOrylE15CXKgeVSHi6kh2fIega4vixXV0cC34wkWGD9bw2je8Y1EtuxnA17xyXDhxDM8OCOPA1Sk66M1X8lX5OcQ6GyqOjg8K4rUvDEMsapR+HoBfev2vqeUOd7FwzoO30et/v9abBiSyv5L2z4qrf9I5/jTIx5MnMz44cXS4zQMeHfs8rGIzBgwPv+vN/6KKwSNED3w8YRqd86dbPWkkHXyj84Up8jVGIsg/fhqWK6uK2SLO6S1aXnUXHyc0qfQMO67Nw+GShNEWVQVDFwmH5VKgkMX3/XQ1NSUn05Zefem05z+ipMQkN56Om2CntSgh4jbMT3EnIpCWO2V1o+Pz1IspVr5ygC47+kXexaknnGLie3irXLwUhvWyT8dF2JIemDvjA89AdPB7PA4+Pv1yOutfD3nWDagM8MTiMyk1tWOvIWmuj8rVt7Br3GDwfvb8oS9TRmaWlIOXwrizLsiU3gYOtpECtJDzdnpXClM+XuAd9LLuIIoksRVxc2RAmJ+am3nTRjFwGO5+lKltW34FIO8AMpX4JoCspV2aV2PUKOBowAgg3CYH2Lzx/ZBb6hQbA8k/gL4pmDaZQtCxjkLrBD2vvJJS+vcXPn3sWJq2bRv1+vGPpTGjX36ZDt+/n0a/+668tj1l8GDKPftsmrZ5M3W/9FKaUVJCueecQ5FMPBqi8nU61EffFJwyNK/WupbCoLW2ljInTKBJX35JjYWFtHjQIKqYP1/uFsEbzRfk5VFSt26Uf9tt1HLgANVu2kSVixbJu+wPzJlDJbjDU98QJUPUlOMjPyr31VFNeQNFEsNUWVJHzY0tFMbHJhjgbVSV1nMmWvABaiEdHtpY6L5FLokbsbvr1z9SP+FZ9zsPqLfb+PHQvHN41lUNWPVhPm34rJBKtlVQVl4qjTimJzXVt8iZxqN+MIxe/9tSKlhbRmf+cQIVba2gxtpmqi6rp/27q+nMP4ynjC76VgGedb879L+U01k9G/P2vBXqlZYIw7EkXju5Oy9+QxHxcN4sN1x8Me3/+GPq9dOfUvqoUbTrb3+jJv1MWhDQ0PMfDG7og5+7DQUq2IoRtmB2tzRqamgRKzY3topVUzMT6T+Xz6UrnzpWrJmQHBFdYx06g9cACbru3NDvoaFdVEPxSsuYJWBb6Pq979HW3/6Wxrz/PqUNGEB5554rJ8Mm89hsD7Iasn+QAwrM7poqlmlpVo1LSk2gtOwkSslIFGP85PFjqLUlSuk5yZScliB8QhIvTEwjNaQ98EXQkxEYE9AW9r30EpU89xx9xo2r37GDVp98Mm352c/oC+659oC8pQyrLNA3BcnfKostiv51AzqCDkbzwCnUR98UJH/tA2r3wpJp8DcFKcdPcL4hSEOlTdqQeKu5mo14rcuT0ePfvQiSmnlc7yuhZNBI+vUN6tFJP259/3xK/7rv9eDJ6EfjH5FZF63EW81DO0xDGabBbuPUrayK0/CEK4jsVzICVG0ixsBaYeuFD9Jj2+QCg8Ll9e3KxEopZMlw1Watw+xwW+fXa6Uj2/H8xE5cCogHweiEZ6WQ1UgT7qQBX1TJNuNI6H2xgOY16whGB8iJYAseyRK8sdqHrpOCJdh6VXFXY0Q7jjauc5Dy0uylFLrijjd3Du7TVVXqYGvG6HgSdSjg6yMBKnkIRf9PIV4bzBbldnvbsA3WYXAipNu6u0R97uU887kXcTVY8FfQH255PrhzmB9+tXSEpYyTrF20lQ6fL8WXIWxg67ZVh9SRDE+6gEygwjzofwuKfwQaOBoryB/Ln9Swr83lORcMikJ5HpKAFnpv1R4Kt6oX1RVVNNJ2PojCDji/rI7WFVZTQXkdbSmpparaevlYyt/f26LicI1X76mmhpZWauaeK+fjjEpeem8vLKf6plZaXVDNnUy0fOd+qmtqlvKeXphPCdQsT7+gwci/qRkhIVrDeTXxqraB01bzUh9lIhHkNXvVHfmoN3So51YORx0emL2dtvFhAvRbS2rogzXF1NDYRAu37qMNheodIEiHupq24zsI//xoE0Wbm+TbJs3cLtR5HZcD4+wur6ed++uplg83ODrLDVRwoEH6Ze+BetpcXCvtRZ2he2nJbvkkAeK+8mUBRbiN+XuLacHWMqqqb+a+4PZy2Huri+jLnQckHvqnhttp6iSEuhoyOkOsA5x3/IhvCLLoIuxwRcIJtLeshkrLSikrVCMf1H5n5V4a1SODPl5XTEP5eKqwgg3KR9nJiSEayfrbP9hMk/pl09Nf7JYObOXOyU6L0MKdVfT84j2U3LCf/jN3O5fGTdHlfX9aXwonJNNDCwrpic930Pg+WXKe9O6PttBEzuup+buooraOauubKJfz2rmvgl5YtJN6JDVQZZUyyObCA8SHbjSYD2Znr91LmSwMzE2V0TigSyoN6Jwi52TR0b07JdL63Qfon7O2UK+UBio/wJ3J8fAxmuSkZErE41jlOHkcpVcX76RuyQ1UVV1NH68ppEF5afT4vJ1SXrT+AKW2VPH230JzNpTQ8O7p9DjXP6VxP83eaH1ZBA4jHE6kLp1z+Ri0jh6dt4tSm/bT80sKqH/nZBrXK50+37yfGiuL6cFPt8pHbSQtSDPwhYxeh8GP+ZSYFxKFI6sQbPHgIAvPvQTfnk4gA9CZOB5Ap8MAZ+EBz6eT9D6+tLJGzoJkp6eoMrBBYJsw+TDsvO08AEdGHH8alqFRqb35QKuiuHmaNOIHhWmAU3noPE2QL56RUQtHr9MZKLWVhmFU6itFHF9IgrDvs0kZBmEgvJrTfC/KeU2nCWfH6P1xbEKAP54QByEvT3ngdbiJ2yUznTJTk9U+EXpWevKBzsobvoGRJV5QGsMzYUOx80F/CM/5mDpK2cbX8WxfePg6vpNG6+14dp62Hjz0DkGWOIqgdfV66eVGQLBFkG3qaFhQONPcDUWyGHljaT5XvJVWFVTy/qaK8vfX0Vsri6iF95HP8n70tWV7ZSGDT1Yty6+QrXXRjgM0j/c5s3lK++8Xu3jf2kr7qupl3/b2qiL5Nlct73M2FlVLOhgEZRbsr6baukZatr2UqtnHPg7xsUGU1TQJj/3qSi4H+8fF28u5U6K0cFspbSyukfBGnoKxf399+V6qqmuSsosqGuhtrjP2oztLa2nZrgpauP0At5zb6id2Yqi9OAcVZoxrDGpIAi0KCIMQL8xDAeEQ8Hjv2ZP6USMbIpH34EO6ZtDnW0rpO5N60kNzttLU/tl0xthuNGdtIR01IJ3Gdk+miupaSud98/g+2TRtYA5N7JvNRo5y5zbSg3O20fmTetH7qws5z0bKSQnTkLwUNrZ6uSfQyMarqKnj/XuEPuT931mjO/PG00wvL8mnzNYKmjkql/JLK2UjWpFfLulg3PdW7aWTBibzeqGQJvbJpDMP60YHahp45LTQu7yAQbmPfradSng3MI7DK6rr3FEVRJyvQ0Znky8cTLwwD1lh8iXZs45SHyo3QIByFCxWBI/McOR4aSygAvEQN8iXL/YZ3rixGgUTG7B5hfXb83m1XkuTBuRRrpyqdfPxxtQIVMZVC8yu0A+PWgv+qCJbSn8af3z55pQxqDRD94n2HPiN4BHjpAGCjBcUr608grRt5fHZyk00d1cDy7Gxmni1/bvj+1CnLt20xoK/dxgBKkas1tF0MI8gIwfl4Y/mT2enAS9XXNBsGbYg8LZsyKeHEC/MQyYsXjg7Qv6f0Qt50/CMFqMT0uVgqkxLSw+k9IwM2rEVHwNFKW4aIXb8FFyWVTf/zwkLSNdOWfz3hEGIFxZXz3zgiQVHB9KMSeCQ0RlqK4ydmB90VhxP59l5WXnGNaaP2gKCg9LEI6dMk9Ymdlp5mZvAx70Dc4nG9k6gMZpG94pQ/+w6GsW+UM8IjehONLpnmLpnS7fH5OUhXxgYWw/44wOh215cLF9jB4xSEmvWQDK14BFj4ivJ0XkD/aICKwP1PvjjYMPYu6+cpxwVsnLzLtpYn40AkW3gfSyTknfTsFHjZeWMK8Y9c3PUfBUH8YIO7Fws74zAXeXIF19BwDuD8doxvPsF74gB8FQl3h2DR0YB86UwfI9m/Hj0e5SKyhpoX22CZ0r1lxs43WqdCZKr+TDoGTBoQIfafeIJ88RVnCNbES3WQUA/O/AEBcSLlxRG/XLFSvpsX6q8eaRNcM/Ulu6mqeklNH7qUdQlj4dNOzAd1tJYS/u3fUFhLgMGw1uKYEjweKsRTlniq0l4+3VWVpaEwcDmJAEMj/coy1tTuM54qxHiAUiflJRM28rwDSCvwQCLjWtcfOQvdCsMeoS7ym3fiK5WOCuSxQqCjOdRtZHWDwlvJxLK252/nZ5fXUkpab43OvBobChYQzN68uHP1KPl084dRZQ7K7VmK+3csV0e2sbrkfv16yfGw7PLMCBehI2n1vH0Op5MxwPcJswYEIQ3OOFrODAyHv2Hb94ijGeiR44cSfWtKbS/3ryLT86FaaspWKzHuO/MX0GRE77z4xuH9nGfcfT0GQuujD2feA48cRltGrCNdAZB6W20Eywtze6UQ0cM7U4jOrXSwo35lJiWSeH8xTQ9r5nOOuEYGjh0NHeguQFJeW0BnT68S508tI73heHN5TAC3h+Gp3thBBgMwPuvEY5Xc/Xq1UtGH0YojAWjYXrGKwoQH3mYt0IiD8RBWXhMul/vbpSZ1EIV9ZyvU0fFiBun3pt3F6kRetrh1nEo95rqOMu1etJiO2TAgCiB6ZKLVtKYCSOYUfcL/q+j7tP7KeX4X9DSL78Uw+JdEXiEG59Bg6Ew3Zr9K3y8ew1v0sPLyzE1w3gmzBjXjFhM5aAxE6ZRTci6lYkN6doyduS+h/uQpXOZ4Mu0YH6OToIV2Too4uiFOhKmqTUaojEjen5rjAmksjEbN82TjyP06NFDvoOHUWkMAkM9Pesl+sHT42nxwiXy/ke8EA8j0Ey/GKkwJHwYE4BvwusqSyna0uT2FTsOmZ/EVRHg68MWpRHXBCpPIBlYOiGjA8XTg+ywoHAQ6+1NDZW0UVZWpjkFhGME+BGkawuYGv3A6jMe/PFRHupiVrR9+/ajotJqiffq269QYmYV5aTnymIHBkVcGBwwX9GADsYHgcfGAKNiescnCxKay1mv+knia4IjevDsKusRRY77zo9uHKL3oUqlYDIAHFYznniOo2CHQfDIGrFpQtQ7rYYoRa348DFSLCxGjRpFf/jDH+RVOXjBCt5iitUgpji8JgffasCrItGheEEo3pOJj1Xgda4wDN50imnw5ptvlgULRgi+vYINBN/ZRZz3339fXhiKr3PgZS3vvPOOvNgFX4/ES1yeeOIJqQtePYl64O0YBq1luynSRX1oCh369Cef0vKye6nkQAOtPvA5FVcUU0J9d8oj7l+9vZrRiI2he/fuYnzU32yM8GFsGBT6fr26UWVLwPMZ1lRrsHl3IYX+/sKi6Kkz9HGop5M1NGMFeeIBbcbVvq20wwEYdHqXEj5I66U13w6Yj75iovtw9bvU1FJLr6y/lqZG76cvWn9JCS25lBHqQ+PSz6WJg0aIMTFShw4dKsejeOUujGuPTuxXYVTzmqM1W4uoS59Rrv00Y9tTD3r5eGzkeB6hg3sHrHKZsTteeEsRLx4QN66BpHG14Pqk1Toj1ADvG8YIwYE4XreLkYfPx+BYDi/MwWhDHExjL7/8shzAYzRhAYKt/7///a+MtLfeekveT4yXvGL04ZADq1G8kRodiFHy+9//XkYhFjV41zHSoyx8rhgdj1cC+9GyP19GaHNLlN5YfS+dO/5ndPHk66goupBOH3MZnTroOtpaVEjHDJ7Os0WxLIZgPPgoC/WGIQHUAzL2qXh1Ew6J6upqKZqFj3Z6h6NIAYbdWsCr3FueVyNUstV97HY185bgsMzYcYDAeBoqzKt1JDDhCM3oUkxRHqGoYBM3CA2vq6+jK3/yE3rmOfU5qv81LHrhX1SVO9IZVagzjIIzRfhQPr5DhMMbfPYVG9uWzZup0NqXYiPBa6sQB++PRh4gk9/+hlRqSewUOBoBh2UGvHzeGTI6XAi8LbehA/w6Q3BQaYfkp8MlzCXU5PzDe9Kzb39CFWWllJ2ZThs3rKcRw4fRSKbdewqct33/r6EsnCX7YXQ+gLZiCsWIx8yB/bPx8Rar3QUF8sFUGBeHOdiPYwqG8SFjZGLahV9Wn0TNCZ3cvkL+UoZFPh0QuplH6CnT296HWmrFa4WtV/FcjcMFxWWIzE7VgX20deGrspg5/vgTKJMPxjHFtnDDXnn1Vd5yD6OW4t0UbvF9Ea9wN0XnzRLWybuVV53n/YDCibFvkMRRW37FHGppjV3Z9ut0srPlO1u9D4mhRspOauB4YYr2HEWRnN70+WdznUUORhxgeIxWY2jobD2A14/hvYc43MEiCEYE8F3j0tYeFMWTzpylXR/htcKj1wJeoCFT7snTrFN/xrcsYDrf8hRYiGdETzyGyJbSHw5FpzSerup20uOPPUqHjR9PI6bMpAPN1grPTj/nPQpdhQ9Ju8B0s/j+V2jisaeR/QZqAIb4YOP3nY9KG2BUjQ79gwaPHK013s4SOIoQdU8soXTeXowBsc8DD4PhtB9W3TAQdMgb0yeMiFELH2Fmf4kp14xqPL9b0cobMo9KuwJW0baa02tfeYKPzEesAXjgDdk6MNpTPCuF5KfDRK8J8Xw6KLXn0TvE+rLaKO1p7UczL7+Feow/j8qb0mPiyE1ZOp8gQG/i49KXTfyPBfeIpwwmU4Ypxw2LUmFjHm2rzqOdlVmeKRJGwnlerE4x20API8LHtIxzuoiH87v4jgJOSGziQ7HahigVtfSi0nB/akrI5vJ030qBunwm4bUsopF9On1iQTlOAEgczWulMaIW3Tgg0Wre0jlkdCBEhA6kdf7rjrGdacXRFP7Tn6jh/POpcfp0arr/fmrq0tlJ648LGpZyFB2TcxlNSTmXsuv70fcH/41C5enc4TVOuUI6fiDp/JtCSbSroSdtr+3G1J12VudQUWUrVVbVUH9eRWPqbGzE9I4UUTlG7tazLw2fdCJVpw2nPc29KG3AMVQe7umUCcaUARjjil5k5XjjKMfIoZuec6dcE2h5OrKSvDoXUhkNWx8Tz3EC9EBAmIHo7IC57xH9/DzCOSQ+4JFXxyK44F8v0cTjzoiZcoHymq300aorKTElgSqLGyglM4Hqa5oop0cKzch7mLr1UM+tx8A33Rk4Os3YceywGL2l8IT59Vo2ajl769NZKplyxaAnwaC+zlRGUpLFOuFAoCGZ8cRxHFdv6wCLFdj5Av5wARs0kQ1qAyZc8O9XaAL2oXjcOQBbi9+kzQee1FIsWqM4d4pTHS6c8sHgObcA8BEk4U2c3dOn0dhuV1FqCt5BjrEc3PmA8Frh0VuCwzLjqtm0WrDD5SPzNz2rDGpX+qBHpD/ccXz6AB0QuGFo+I1bu2El5Zw/LSaeDTRy/sPv0MhxUyktPcuJaxpfX1dPs/O/y53idEeHgOnvYNLwmpZO6PMspWW6j8A6qZmxcxLer7MEE2557DNn6eQNh2isabDZRzo6dtChbrgrC/lln072g1o2ixIhrYvRdyAsZfg4qltdR4VPz3EaZgD5vdufovxPttGEGSdQSnom18G0iVeTmpJSk2nmsLfp6N4vUtfm73C+XNOQGk1fJ/Dmxo93X0hfrHlQDmGkTaJXbREycpBOy4CRwWiPiX86gtGF/sYj9MSp2Ie6AXCUpGBnKrDCxbdkIFBnCQerN1AqHQCPI5Wv/IJ6X3YCvXPrUzRm0hGU2+3QzgejY5p5FdpQXyvfkoLpFdRmY1zcZB2VY0pROMD7HkorNtCuhH9zLP9tMFHqWfMTmjDhVNm3S1J27Cz8OiNbXuCIdVUh+ngxT7nKoONUN1l9Jb5hGCbcUjnhRteROEBMvoxQQyWN2/cGpeW6Vya+MuxCbXyF/KNs7J17ymnXkEspQe9PTecCzc31NGvredz5XqNGKgfQUSP+RhlZ7q0vphrGUH4ZEJYdSxUT34TjDddi0BPYoLYhxNeCo/PJYOKFie/XGYbh1/Xc+QaNOf0CJXxb0FRD97+5hgaP4L7j7jSdG4220Aebz+QFkteg4cq+dPjQG+WLiwJtBM0qXzPi2Tx8nwzGCdPOJzDojc9YI5TRpuG001EZiDG2FajYKPXf+QoNP/0SkQxwpQQH4jh+w3VNXKHAR/ZxpuXiiy+WKyW4goLrhrgL4KijjpKDd9z7g5Pj2GfhqguudeLWD5zFwXVQnDNFPjghjoN8XAPFQf7vfvc7kZEfrrKcfPLJcuMX0uKKDe5KuO2223TtgFa65f7XacJRWFFrg7KD/fGHcQw6YwgbNMe9pcQxiGZMHo5eO37Z8jxpZYTCoDJCGfE6Xzx2HL124slA24ZUkY1qwK5Yg/7vo5Vuvo8NerRlUAZG6Edbzgo06HQYVI9QYwhAWHaMql1ZM34ZIzRyzLk/unFg7+4dN55mDk1mV/2NJOhUsZ7yhh6mJRf33XcfPfzww7Rq1So65phjZCTi67oYabgdEudGcXcDroUCzz//PB177LHy8VnceYARjLvs8IkY3AOL0YbRjRu1MOLuvPNO4RcuXCgjG3c3YFTi6gjyNDKuhmBm8CJKn325gXr0Hcq828PYWLeVvcid7DsObsim3p2PoeRU71t84hknUGbH0WvHkZnZvqeIQjdghE7RI1Q7ng7Xss0Lq5mOyVheCyMQlh2jGpj/Co2wRmjQp21wrhRXNg4VmzdvljsFOopNmzbJJ10x9b/yyityUdyLVvobRuiRuBDgHaEfb40doSEeodMGx45Q2yDiKy/QkDavWY/8yRLrK8d2JwuBt2QTJqxmAmV2XFkJdjh4IUs2wJ0FmL7M3XOgv/71rxJmjInvWuOuA3wf+6mnnpL92w033CCjCtcX8XUchF199dXOp2qvu+46GdW4twiGvftu9aVX3EeEfTNOnmOkY39tPhl04YUXyp0L2KdiP4vR74fdBrtNgdARpU8UKzoT3/RDoMwOfCHwlmzCDGSEHo8RGidSjKwZePErwYz6a1k58eS+u16jAceeSUMGD5YFEL74jLvTMVIxfeJL0TBuR4APn+OqB77v1NZ3wdsCZgN8fvvTTz+VW1Ewvfft21emaEzj559/Po0YPpiuv+8dmnjkKTEj9NNtASO0oi9NHXyD+pSvKNw0pmm2HBhm67UD3/D4HJoaobpz/R0tBtKykI8HxIPekdWIhCikw9qSd/U9jz7/aC5Ro3rNzOoFH9JKnHxn5GUkUqiqkKhyr5eqQKz30e+v/D5ddPoxEicvuSk2XSXHqyiKJeSn4yTUFFHhrq101szjacywAZTCx5t5CfW0a+U8Gp6XTGUfPUTX3PYiDT1sGnekevTfblcQoPcQR1Y/8EoJDzD5CFk8HImrWCVbPBC64elF0ePMPlRHMLz4yosfpvVKpYypOOVoMVbWjF/GSyOwxYnIjvhmE2RIPO7EThdPo8SNK0VngBgLX1lJA/q7t1r6sbn0Ttpfu0BLGqFW6lp5Ew0erfpBlaRgRggQpBePHSeMR+js7bEjlHiEThl0g9qHWvFVPmq0atYXpmRPefADwmZjhOp+lI6zeY/PjM2Lr3nxRRFsTCHwftnwPhlVVCZlHzVlikatUeDEC0ZTc5w7zS0KAk7neeJBBwrQAR6dzUtofEi4jiusJNIjVcueMPg+3u/bvEy5otBaw2sxbgFGqXhVIWFB7IivFeKD1co2ZfiGEAbyyyK0UuQvf6F6XsyUnnIKlY4cSc3nf0deyhGTziLc6vH9gTdT0v6uNLLlJOofnkD9mqbywqjWG5edmHx8MgBZfO0YOQgxeYlW+6wwMhgnTDPwbN6OY/OefajA4k0GgCcz7Svea0wjGN4Js/RCOszh25DheMIbGylp02pqZmMmsFGzPviAstevp6oPP6HUpFQnPa7W+CmSkEj/3fwnqu9URMvq3qXNNYtpU8N8SkhMdss1ZMrTjC37w205HiRMxxNYvPLdkQo4vmEYhhcvgPcc/WqdwJNQw/BuAVwBOx478G1esTxlJqcQlZVQePUSiqxYSOGVCynCJP4q9pkggxLAMyVoWfgv51LmHb+lHpNTqfsMdY0TEzP2VLjHDw8Izv7jA9S1Rz+5TiKXqVAHHwGRhAiFI2FKzUiipNREeWM27g2WOBwe9xKXZmzZhAMS3g4kik4jpHlApVeSycuEAd54CnY4ELqeF0XHTm57URTMM6P+QoYXVvOh6grKPKL9J6QNJI1iDwpRNsZrd7xEEyYfS4nJqVrrIhptpnXFP+fME6mppYxHap0OcRFuyaUkPubsnHgq9ciZSRHOE5Ux9RG/LVnzOGz5fGfwomjiAF4U6XO5iGsvbExeLi+ck28QL77Fz/nStygysA1oILxP74Qz49GFwpR+yVEHZcyDBdpQ2aU7vXzr87Tmrc009fBTxZiyMfkI43hkt4epR/i31BKthCIG9SWdKVzwPeqaeSKFMVpZ5+QBHpE0r1mvrHkjx4Md7qR1HJ8OYMbhGU64pXR0TKG/4rCFR6ipEODnxffwKoLolMLDh5fPp/TLT4TkQXXnrvTFD38nT1UDJr7xcAsy7lGVOwgsIAzTdkNmJ6JOudQpqwvldu1BaRmd5IKxXUcbRu9H2f5ttKvx15xjAjUUDaVO0TNoyNip8vZNQG3wOFMljJLZ0aJHtnmFFprPI9R/PdSMUDmxoCPbaYN54SS+4hQvfgCPL+eLQWXK5cab9vsNGst79502DyfxqXso5V7vl0dhrI/+8xGNn3iklO5Pl1y9h86ckEGUGfBSqG8I5eUHKD0jnZJiTrx3AMUb6fGlqG5/T8diyl2wK9agUTboJG1QRBQjqCA3vdYbHhI8O/94PByZckVjwXRyDBw9M5Yh/LwWAyFvwA9ASySZzhhU7TEmzsPiGZC2gI/xHyoqKyspJ6dTXGPiHG+b6Dacvtd9MxXu3d12o30w/WR5bnJmbN6RHKUXQbbyzQte2Ani5BmI9uLGhAckuPHGG+XhXpwcx4VrXHy+4oor6NVXX5VH/37zm9/I5TPIuLSFc754LAGPGOLc66mnnipvG8GJd1w6w4n7yy67jO655x46++yz5QI3npDGiy3wQBHyw+U1XFbDxfNx48bJRQBcdcGd8MjjhBNOkIvhBtg8W/SJjOBN1Qu7mR1NA9hxYRMzMoOgptxJwXcsBPPMqL9QEI8pNzVgyp31yCwaN+EIdQbIStcSTqbv5a2mUO/Ya6LfJLC/xkZwqKhZ9jY9vGsw9ek7UHU4nDamXGcfCgU78NvnhRMjKi6WF59pztKVFDn6nB/dOKDnwa1GYQQDmzfAsWPiotlaUkC3bTvjEureo6/UwpMHN350ejGFslQ9cFkLo8a8GgaP5UPGY/gPPPCAjFo8AIyR+9BDD8l1TvC4UI2HgvHoPR7hx5URXFbDw8FIi0f6cPUFz2viWieeAMOIxShet24dPffcc3Id9pFHHqHp06dLGlxgB4/Ld8gbt68YNBVuoqUVuHCeozpYnCjtrgi+wN0z5xhKTklz4sK3eWFjeCXF6l1efKade4vcEQrIiNE9HZ9nRv2FgviDHaGtCSl0XvYymr15v3QYHpT9NuB/ZYQaHiNUlQoNevZrgikgBjoAl45wfyteFgzlk/dcTTQ5kx568zO68sor6YILLqB//OMfcsEZUyJG5ODBg2Uhg7Q//elP6dxzzxXj4zrpn/70J7rpppuc/S0et8foxHVVjELccYCXZpxzzjkyivG09OzZs2Wfif3qv//9b7kAjn0xHsA95ZRTJB0e78ctKNdeey3hBRa4/eX0009XjdBw2spMe91o94vNfy3QGcYctkiFNC+s4bXfkTNESXEOW2Y9yiN0/BFcakiuiiRE8KBrPf3m/PFUsmenisjAHQhYFP2vY/a9v6cNg35MXXv0kQ4Vg7Zz2JKpRyhGFuDnTT4ur8eo0YugeEeneRy2dOjEQix/aMehYlCeclE64j7/wPX0wUv/ofraKs5DZ8L47vnfp9GjDtNPO0t1Vd4aQ2a/Tn2Wz9OSAk55vXP1XZTk23fZ6YBQNEzh/q+x3nvyAuU0bzuLEhIjUqIqlV3FGI/9KFWH0ynUeSANGjqa0rM6SSeb8HgnFr7p41DwzomFIIOKH5dnRv2FDC8sM/EM+rE2qLreyftOjrxl3VKWwtRn8CiuFN4CkkBhNqSdr82j5ll3XU2ZL6tvVhsg/w+fXEBDh7tPowchFEqk5XvOYE5yc4B6d2+4lXoPGs714fqpv0B8Ldu8sJqRMHYwQr/pM0U2L77mYVB3c7Yi2jCJAMOaBiveOBo2HwcmT7x9eujoyTR41ETe/6VQYlKyHpVuvvCFNC/g3g/zKjeamuoxi8TR8dqi7pHBlNnUg7q1Dqcj8s6nkUnH0tiM46lVPypvlyVptCw6zWvW4wPgvZuKDzqyeOw4aWN4JaFsA5s3EJWld87d2HFNQo/OcVzEhFt+IDjQiacZeDEdJowli6T0Qk2N1HLVVdRl3jyq+OUvKZEPLbYhAvcktlAnXiC1Uml0H/sh2lO1hbbt3Ug7D2yglTvnU3VFmZQlZKUBxIMsktZrWUjzbcIXx/CxOlsTJ42ldHRMMkKdMGZs3sCTWPNBo1SLbcOK5+alHNMpQn7eknk4U4gXTWWTJlGn++6jJl4ZD0IYt0ambU1qtHkJVzsHdrqGKhP2UEJ2CxUmrqHatCKK5DVQba87qWxfPsdzyxKCbOt8PBh4gMhx4MQBaUE8dkyYzdt5efLVvHg2Dx/XQ2UfqhXYl9i8+D5efGYU710gwYk8GbwP/eQxtQ9Fx8YrR3zDMIRlxwnjtJl3Xk3pL8XuQz/+7wIaPkJ9adFJEAe7979IhXUvaikWuIaK5zs94DxDvI/3wCoH8cOh2FfqCLAoGui9ScwYxDGG8EoyBvSGubz4Pt7dh7Kk9R4+XkLxmVE8tnxhlOzoYwG9CTPphcAHyIAt16/6gnpOSokxJoCuP+6ywyn5nFG0dtVC+eCeSRdEfXMvoMO6PM9G8K92FbCoCYeSYwhPZXso5FJcY2pwsVK2+FohPlijcHhvmM2L7zhe3p1y2YFv88JqRsIs3viKjzVqEKRiIPAHI2td2rgZVPxlHW1/6H2Rbezv1Z/eu+9tqn5hCY0dN12ubXrSB1BaehrN6Ps2jc99gbLq8CQ3hluwgb8qcI0XZQLioQ4iqbpAgueJA58ZmxdfO/BtXljPfbkgPYWIx44WRW/z4msHvlKp6TeBp9ykf8ZOubMft6ZcKHVazSqZd4RGFxMOGB0XVLVkDuXc/FNa+OcHaQwbOzk13YrYQZieYAjL+eIJ7sb6OmrGy4dblYFNtBZeCUejTZSRke1eEEcgl9vc1Exb9j1O5TRX9DZqCjLpyJF3UJdu6kWZSCJ5stPWNCu+j4ejRdEbHvflqkch4u1DtRMYpplYOUqRJ4INOgcGncgG5Z+TTpwwHbb9Yep37q9E921A684v6ent3Smns3rUwnQ0jkNnBzwKUZGfSFMH3EJ9B6qbwE38r2RMkBX2adA+1La4+AFhQuB9MoAKGt4PO66dlpqqY4yJKy54nK8t4EGlQ8WcOXM0Fww8OGWAh4T9CPefTAPWP0R11ZWe9qgODYZpr4ovPaX0kD1hXhkQT+s1GxMGyPOhg3p1F4XWeSMCbYTFFAhasZAiC2Mvn+08+xLq0RNvgFZNkbQgntqG9fLerYcT4bh09vTTT1NmZqbzDltcwsLTYHjMD09qr1ixQh4qwoVnnKDHyXc8T4oL4njLNd7kiYeP8LwoTrDjchounSEcYXgrNmRcgnvppZfkLda4aI5LakhTUFAg4bgEhweWcELfYOeST6m6+xRKSk5x2oO5Z3vA86ENFRHqnXMcZfOI9hhS0ihIf8BXnldmB75DolS8CTuo50OFtXgg3rQbeuJuSrwndsqd+8QsmsBTrlMbnV+0sZZOn9RZ6Q4SuCKDz2TYwNUWu+MBXEXBBgGYN2Oq41IXeAUAjO4HHjTGG6j9+Oz+P1HhuF9RBs7nah0un80KeD4UU+70gZhycWqRwY5J4zEOfMMwwHrC2THBfhnPhyZAQAIYA3xUR/DIuuOdgizZieeTg4BwJw8gTkTcz4PpFreJgIcxcI0UIxKjBZe5cFkNIw+3iuCdCIgLQ+LdCBhheOIbt6Mgn2uuuUZGL/KAUXHpDQZHPNymgstwuLyGN1cjP9zPBCPikUZczsNbtZEP7nEyz5YaSJvgiwAnPiSejg/YfeHXiceOo9eOI2vGlsG3+Y4FYzhhfWFtyeHH76ZIwAj9/EmMUHXXn8RUfxmhp048tBHqBw49/CPPD/N2zK8KjNDi8bEj9MOAdyxghM7gEdpv0HCRgwwivvK8MjuO3nEsnWbwjgV5C5I/AJ6w/rB2ZCEtBwFhJo4sCVhQiwMFfJnoq+Dvf/+73D7y+uuv01VXXeUsfLZt2+bcIYiF1Icffij8V4Vqh1ofqPaLg6AYmLgmil8GxAuSRfLKjk4zJkydnGcHvhB4USpZwkBaNuFtycLEgYljKCkxic49ZhA1LnvDuaMO9/wcCv785z87dzPg5f94gQaAuw/MvUD4kADu+vvKwOFJRXd5fEJtlGrDBMWDtBm+4XVkWxY+jgwGHuAPN2HOm8QAmTX1NKhZR3B0hmGYcCfMODzlhu+OnXLnPzWLJk7iKdepFnO8L/zVhUfSwGFjqfegUdS1W0965Yk76Xs/vk5Wjx7ogiIVZXzA7zvPymjBMaGpTFuIRqi4y+1cC99BRmsCZRf+hFJSfeW61RWEEpJ5X9yTuvfsJ9dupbM1UK/3A95TVMlT7hGDeModrKdccRnMGF58SwZM3o7OChffkp03iZ00FW/jVD1hjGL3S4wR4ft17DhhjwUbdIE2KLZoK7nk1dTUSBVl++TWlKqKcvrFd6fTy58XUFaOd7RGExIoZUoXClV5XzUOrH5zBQ3mVWR7wGtQP9g0k+uBWrmItkRodPLt1HvgYJZUN5nOMjCdaGCHo/NbeeS+tzGOQQffQv19+1DA5GlURrY8QdtpQjRr8QprypXYetoQWdQeGfDr4smBMHGseELs4HAhr3sv6tm7Pw0dOZ5mra2nTp1zpYJOGiaReQtIeegheT606LTTqGbCBKri40cO4nD38pn/Mpqta4k208WDbqCqvY10Ws+rqLkohUYkHk0VB0o5H44jeQWUDdL19odDB4oHT3yWg9KCB2NkICiOkeGK7bQsc44KYB9KOOC1bCICKlzzmiQcZHSaD0JMPJuMvr0w3BjdUEc1P/sZtf7lL5T53nsUWr6cQgUFsR2sCXpvWJQSw+n09KbrKTErRC+uvYtqI+W0uPhNuWvBiWuXC4LOpjhhbcET18haB8bIgJ2feFrWKuZhTM0rT69ydSSjlIhaEj3CQaJxZSi0p3hN8SBxrXgiM7mrREXSoSY+wo0uJZkSTxmF+VmmcJwCwCkFvJur8MiZ1DlL3fDcHuFa56SeN1AkISwP+2Z2TqOsvFTKzsuiPZ1up235n3I81VmmPkF18tTZCosHp53wDa8FoxNekxYdWavYR92UJOEgzYRuNq8o1zD7Ru8+zpWEC4yjGUbLo3zwfZd3HwqUTTicOpfswSultcaLKEZfQuzDQ6HyUqK6+A8uVfPUvO2B12nkmMnSULtebWFnySxaV3Y/c6pzghE/N7PusIHLZP79J4B96DFDeB86xN3H26Vq+wiE1bI3jisZzk4nb7QGA6UngpZdnW+L0IH+dI5eqWLQefkCooKdRKXFgRQqKaTQ3vwYimdMVH7xZb+ikv9+TKMPm0JhHjaogxlR7dHAbifRzIGvUwK19d1SjhiHsKf1U5AxDeQWGfiG2HH6zdKB0Z4gpv81E5OOoQyqHSglEOSXRacyVj+j02TFU843A2TdkJFFn9z8MG15ezlNvPZW6j94hKf8g6Gk5AQ6dcSzdOqQV2lkwl8ooSmXx10zh3y9F7qbGhvk2qrTXyicYeoR24+6r0FtxdMMPMD5VFbMVMuMPaEI74/DUOlcDbjmR+6m6J2xU+6awyZT3dU3U17XHlJROx8ctuzN3045ud0pwTft4rnSJD72y0zPoKxOnSkFD/xIS1zYeR0KvLnh8APf+GyW1+TYgIxX4wA4KSK3nVqJcWH8w/zvx4zU8j11NCH7zzRpxjGq03Qab7kwoGYZDsuMHU94rTB6pHM+lTXTfPvMcawOYsbhGXYcwBtPSU0BBsVU8PKVf6Dzf/VXXoyoxtr7XYMYlaUIiB6DjsSxYXdUPHji+BL40+M49LW1sceh5XtraWzqtTTt6JM5jbeW9sbpL8uWhdcKR2/F+ZAN6tmHCoEPkgN0ELw6M02wIgAqjo5vyzaZsLbiBJGOjwYdDJl0gXkGUXtpWB8PCFPhpp802WHs2HkJtaWzZABtEgUcE0FELYteeY7OxLN1Eg/EbDzoaG4eNrUVZpOdj03sfCUKyhPETlyKEy8eYDqzwUsaTXCc9EYfoLPjaVHx0ImGDWonEIIcRwcYHZy4cREeCNMgFdtJA2InhuzwtuJ9k9TROljhbUHiIL5NPj0EowNi4rWhkxEKyUTQouKNXrSat3SGnHggyG0A4UIS3zWwkPOz43SA7Hy/CrHTIXLS6B8rbYoHSavTiwzSOgja8+glzNJJPJBoNa/1gJpydQQh8LZs60BBOhCvcFrXraTm9SuotWQvx4hF9v5iatmwilrX4LonLkRzOuYcgiwU20kgHOmpn5XGk+4rkidf9ZMyOTCYAtLBaQNOGkPQdVRvdLbekgE+IMBPK5i0p3hNWlSkGQmz9ThSHzmGCm+9jqJPPcAaL3BUd+LLT9Ir/7yBFu4rZnuqhwpNGR6CPoDgqDh2p35TpMqSMq06eIgdm5paq6mxuZpDYoE8W6mBD4UagtMbndaDsfWAiSthylO8I6sNkBVg9c9EcCJZsq3TejBGnxiOUP/nPqLw5mqq6ey97PXl0JH00W3/oQsfeZ2OOuE0Pn7jok1and4ho/MRthmPzk7zdRI7hmLKtMmXJjkhgwp37OGt13vIgo29dEsjfT7rQ9pfUhQ3PZggfUx8j87YTQQK3fri4ujph/u/TqiQmBCmF6+8irKb67XmYBCiyvpaGj7nVXpm8Fg6vN9wSk7CheODPFI8iOhl46bT6T+8hDeWg3sz2J7iA5prB9xhfgSoBFUHDtC8bTfR8je208jhJ9Np5/+AUlN8z7Nq3wbsYsMRmQGfnppAOdmZwkuYjgDv3QUrtEGPcL8fCrgGTaAVQ/KoZ/V+rfnfxsenXU6H//V6eQ9gRxEORejRBWdSamrsHRD/cwhFqWrzSXTZqRdTpxz9NhUDFt6dry9wC7EjWwd8S/dtg1P3g6BvG5x6s2PsZnSxq1wja923CqbeB0nfJqC6Tt2NrHWAc6ZIFEyeiHB8wHQ8YckSGvPhhzTyhRdo0po1wo9fsICSunenyRs20IzSUupy+uk0bv58mrZ7t6QJRSI0vbCQphcUUPphh4nOXM+wefhmyp+0ejX1ve466vGTn1Bily4SZsL7/jn25D9g6n0w9G0DqiykGWkHAhjqTJGlFLJ0fiT36EFVixbR2jPPpLQRIyicnEwrZs7knMKUkJVF9Tt20OoTTqBIRgbtuuEGCpsbmjmzA599Rgt696YRzz5LRzc1yUO62DiObm6mnj/6ESXm5tKwBx6ggbfeKkZDHnsffpi6XnQRpY0cSd0vvJD6Xn211CF97FjJ1oaprrThIOhbB650PHuFbn9pcfSsI62rLRq4EpKUmEBLBn6LFkWnX05HX3895elnMDsCLIoe/Dx4UdTS2EovXLeIzvj9OKopb6CX/7qELvv3EfT87xbSSb8YLV/bf/Pvy2jCGf1p1PG96JnfLKBr3jqFjzVb6bUbvqQDhbX048ePoarSeqqvbKLc/plUV9lItQcaKLt7Gn3x/FbqP64L9Z+QS0VbK6nrQB4QVY1UX91E2d28H70T8KKomhdFl59+MeV0dl+fB6MCb80ziyJxVIBDkMF8RSR160YpAwdqKRYhXknnnBj79utDAarrHDdqOZDYsSkemhpaKDk9gRJTI7T9yxKJm9YpiTd2dZYrPSdJGbCphXL7Zso9ShgWxVsqKDM3hQ2VR+tn76WnrppHxdsqqHDTAXr+2oW09tM9VFveKHdYvHPnSnrvrlVcTiKV76kRepLjJySps7LxgGobgiNtAXvHy4ujZ/MItUcnADmJO3vRgEMfodjfjfvkE2qprqZ155xDM4qLad13vsMBrTT0scco/x//oPpduyiXp+9ev/41lb72Gq274AI5jXgo+IRH6LE38GFLt55a0z4wQu//7Ixv9LClmTeMhGR1D3Azj/r2jBUXeoReccbF1NkaoQCM+ebn1gh1SIKVD/mrANXG/nTd2WfLVh3l/Wb5559TGS+WYOSip5+mCt6vbrvmGloxYwaVs/EP1ZgOTDsOgr5pGGMCh2xMDakzfEOQLXJyl0CQFQj6uoCsFvbqJQWiecsnTRKdQRUvjgoffVRLhw7kebD0bYPYhUlspFgHeoSqc4GK3EgS8SsOmP9rqPYcHH3bgCoLSf1d2wH65LwbCa4/0rcJqDK2UmdxFEAm3NC3Da5t2BfXbVvorlcWR889Wr99i+EMSM3U1dZSWVmpElgpat+ojRnEWhGj1/Do40XSQDAq3BbsLLrkdo19ai0OTL5l+4poz271NeC20G5drMB48Rx9QASPSgvKZC7w5PqgYSMpTb+GwA59/bPlFLobBj3GfZ2av38dWTP+cGhEFxsQq7IUAdE9aCvt/xP4DOATY+AJ70haViq9N9SRNOMN1bJWvj53uZ5ytc4ZtoaMPigMJGH6xwov2XE0GV1bpONi8WR4IXb+n5JVF0/d2GmXAuP7+sv52XEsCsxDk9b///H/ZQjd8dLCnc3yIn/GQU5pBxe9VcUPSIQt6yCL/p9C3PrrkaPGc8dw0KNMJ0jglV2oqDIarW/AMxwK/koFHd97VFoIbAxrRR8cGE+tYAW2Ge//CJ5ObqPH4wZxgAqLjeForKDYWKzzKW0xJTmBNxndU/DsToMR/YZ04hiGydE5gAH5h7NBsYEi2uoIamgpTbmWql3Ycf2Ec6Qd0bUHT3x2nLYZ0ghQqcMhVqh0qn/sGI5kGCZHZ8EpV8MTh5mwfb0RMAkamlro+cV76KUvC+nFL/dyhdxO156TDpX9cN0+5vD9FfEc2HHXF1Y7DQPBkA/N3SGbHFRL8yvorVXFMVulSe8QOzbFRlCUwPne9cEmKjlQK3Jzs7qz8LHPd0qYHdeTH2NVQRW9vLSQCisbJUoQoHeIHU9dtIdiPt1YKjz68EXuz1eXFlFDMz6j6TVsY4slacaRLdj1BMCi253J3B8hKTFC35/SjeobG+iCid0kbNWeKmphpqq+mYqrGqmppYXKaxtpd3k99cmM0uqCSvp8S6lkjE7Ysq9WjLeztJYNWUOd+VAQX7ffVlpHO/bXScea74JiithVfIBOH9VJyqioa6atnB4oPNBA25EXp9jFaTcV13LZ6jG8LSW1dKAWb5pWjUKma/ZWc8e00uaSauqfm0G5WWkSdt+c7ayrk4buLKujmkZ18r2A89/DZLBoezl1DtfSdyfkUaShUja6TcU1dIDrhOVFRV0TrS+qcaa9NXvUbZplNY2cVz1hDbJ+bw2VVTepTtWvY4WpEqmZzhvXhf41a4vs5zYX1dKe8gaq4V3dPR9vpX2cpqiyQfJXHaRIe0IGyBpkINOsrQAcUZ6U4hzDCVJQblIT3f7BFtq9v4qKiospEm2hVxftoLyUVpq1qZL6Z4eoXxY3qrqBdu8touSmSlq2s4JeXLKH+qQ10jo2KLah3MR62lNcKh0OoLxWrkpGuIkemlfIoyZMHyzfSRnRGio6UEcl+0oo1FDBnVbJW/ZuyeveT7bRkh0HKNxURe+s2CXtxpb/z1lbaXB2K93/yRbqkxWmvDSMRtWitMQQDcSr+TheRrSaHmbj7qtqoKJ9+2hLQTFVc4fiUOHL7WU0sE8Pem5JEa0pJZqzqZQSmmrozS93UpQ34PeWcd1aq2knb2D3sFG6JKE+22n9ngpqrCmX9+r2zWyh177cRRGZihioAghbQCSRJvbrxAZsoh6pjbR4817qlBKiVO7uzils8OYqygrV0PbiKieZyzieA7Efk/NZZkDrHMaEofy6xmYurJV+Oq0LtfCWN6R3N/mI2+Ae2ZSSqj7ClpScSqkpaXSAjTmwVzfq06MbVdbWU1JCWJ7dBHCB993VJdTQ2Mg8jwxTFtfolMlD6cLxXWhlfin1ysuhnt26ysjv37Mr9eO8qus4r0hYLg9FwmEqqaihHO6BU4dny4gB0LCsrE6UnZ5KkYQkITEn6/EWzNTUDOZbqUuXrlyvEJVV1VFuWiKN6ZFGKVxPfKJrYJdEKq9possP782zSjWVVtVTTlqYzpBZg2hAt06U26Uzz1qNUvfUSJR+MKmz9AvqWVjVQsu2l0g5ZqDAA6Ev0YZ1hbXUzJnN3VjCAS0UCuOdRly/5GR6ZkkplVfWcH6YOVQGJr1hHFkDvEyzToBmjAzKS+V9DU8Tl07sTC8vK+GptILSeAvCzcEYV1lJHI8jducRkJgQoVeX7OCpLY0+XL6dnpq7gY4alkc90nmC4ciIiykL+4tKnqo4F+qapspBxR/5ZC19uKqAxvTpTBUH9tOTs9fR8O5Z9M7S7fTsvE00dSBuTYzS/R+tpTOHp9OJI/PozVUlNGtDqYxKdOY5ozIkfHovrh9P6Zk8Gg1m9EmWfLqmKeN2Tyca3rMTLeCR+N6afZIH6nLKYX1o9qqtdN9H62lyj0Q6fXQuvb5yH32ynsvhdmckhWT3gStdZ47MoNdWltA2ntIz9Ys6u6XztLyviTonR8X4mclufxaVVdIDH62j88dmysZUWMUGb2nmPibqldZCS7cVU/cMog0lDZQcUfW096sOpxlHZoQKDkSjDfrQxCgVVBY4L4FRI8BmxXBkiaDCMT0ZH19Dgo9wO8yOK8ntMJ2XrffzcJ+et5kuO2oYG04dt9rxDJw8lYBAxTP8+caUJRyDdeBNPt5yJETFZcfOx45v0nv0zrQbm68sMgHtmTgOWK+CTASXS+ZDk1BBOR9n8hTqgo3oy8MjasEXRSC6ttLa4IC4YRb8cZyO6UjiQ4XbVx7EUXsgcTqanhVBUR2dFeiPp+zualOS+DjT7ROMRK8hwToiM6YPHR3DyJJOBzg6kVyYooNsYadxKEAZ5alU9JyZLyiQpNAOxjXkP/Y1FK9cG6Jjx5ANCdMk0HE8OoaRJb0OsFiBSudq4epDE91BSi+wWBE8MsOJ7jAe1gUrkDemkDs+3EL3fbqN6vkYVgd50qDfCyvqPUo7DqiQl+3I6+kv8t2VYhwg3v2zt8vKdhcfCnUEyPHZRbwKxf6KeRCGAQ4XUN7j83ZyHMui2rNED6TTAwI9Ki14dBoiW0pPOAuSt9aGMWUphQJYR2RGKqNFwAl3GA+rwIKkA2kVhB5ZyfSb4wfSO6uK+LCinN5bXUyJ3FEfri3hY7sDtL+6kTtyN20oqhKjvb26SBY1OKZ8m9Pg+O7Zhfl8qLCPBuSqh3i+4GPCj9aViOE+21xKH3BeyMe0CSP52pnD6e2Ve2TEIe7K3RVikE954fQO1wGLsXV82IMMd+6v5XhISFyvYs6/jFfN9fQc12tLcTUNyVMr91kb9tG8rWVy8mEx1+HtlUW8OlX7cUM2RMeO1MsK9Iha8OgYIlvKmHAWZJ+rZW8ECbRkhoSLo8hiFaAzpFUGkEF7Khrp/rk76bhB6bS24ACdNjKH3lhZSCcOyaSMUB0lci9m8BJxTK9MXhXvol5ZCXxcWUCPfraDzh6Ty8vqespKDtNxw3JpQ2E1FZbXUe/UZjqqfxrN21JKq/LL6XTO8/lF+c5iop6Xibe9t4YumdyN5vJG0CkpSmvz91NFTR0Ny02g5kYcdiTwyK3mhVsrG06dqEA7pg/IopKyKurVKYUyU8I0pGs6H1JU09zN+7jMVOqZ1swzSR2t2FlKZ43pzBtpodtYJov1QHQItwINK6Jm/H0pah0GWKxA9pmOgpmDzQCCPw1g4jlpmXpmJ9KVR/enzjk5MkoiSbxmb21mP5Uaw6mUwAc7WMpj9k/lHfqkPll07mHdpJPxxs1oJFXCw3xMBuD9si2JafId7sRQC+vDFErkPEM82+iZMJmPHX978kh6dVUZl9VEE/pm0Xcn9aTG1hBt3F1CI/O4VI5c29hK1UySL1NZTT3lF5VSCh9DYijyAGdfbfs4lAhxuU3hNIpQCx8bJlKIj2fxgQEJ1+QwTKaPQDZE5wvwiMz4+1fCxRFRyUyR3/7hhhtbcJ5Q1C5EtpQx4X4Fw6PSgtHhI3LhpmrK65QlcqipirrmZNNg3to/X72VOiW2UPe8XMqMVlN1fSONyEuixVuLqGunVJrEBpizehv1zc2gAZ0SaNOeYuqVmUCDe3Wl7bt2097Scpo2rA+FGiqpR5ccCrPfk33UMdxQQd2Zp/oDNHVYL1q4bieVVtZSQlIa5XCZB2qb5GRHcguXW811ykyhrIQW6pPXiY2NY74IdeGNL6m5kpq4nzolNNO0IT05n22UFFUnNEKN1dSN2xLi9uV2iv+aODVXMBzGwzrQk4oDj8iCPw3kBN5oQ7v2t3oOTaTzLatYrKBNI7aRziAovUFgUJz4bWSjYWKgqeBtn2fspgbeQHZQSmKEjhzrvqwY8MbU8AhexA3igKCwoHwD4/mU/nS2jEOT0E42ZoM2pjTf9AHDYkXwyAxHjpdGI54BA9Xt5KUQPwTP0cQrT72mTU2FAvSWxA1K4OtJDX+H+hGcShXlR1Be/mgiW0p/GiMnG2PKyLTa42kaC/6mOrJm/OGA6AICYlSWIjZ6RzQaHIDTib97eh6lpHk/pmPQN1JG3595OCUm+j6Q4+khF8Fqr9Yj+RIEpmdlkN7RacYfR2RL6QlnQZ00QO/oHrJYYRDmyAwnXDOObEHS+AKM6Ki0YPJX5HKBGnacfIMIYD+NDRlMGVR5YD/VB3x3LCYvTaZMS2VxitRPS3aQxWpRgQWnLRaceJpxZA2RLaUnnBmEeQ5NDKQwzQPgRdaMI2uIDL2lNHEclRZM3kpvuA4YzmLbo/YQlCYeCSyFqZulsriDM6ydl4ETRzOOrCGypbDDPIcmJnMDJ0wzjqzhxLeUHlELEk+LLhen4SCL9aljYUWw6x4EiabjGbLTB8EfxYlmKZAPDl1wgYHXU5SZUEd5aU3UPTtE2UkNlBZpkhMR5lSkTuYCOk0GThzNOLKGHd+E6QMnNwAwgYZxZI14BTsqHe7qDKcNyI6kN2SxlsqFVpp0HnKDDwl2+qD8gzK31aDcTJzoiNC4Pok0vEeED2v4sCc9TJlJzdSHD70GdEthfZhG9QzTsO5hSkvkdJzQzsPAKVfDCdeMI2s4dWSoOw0UL3B4zdhhgF0Q4BFZMJVUABcwAjUcvUgWtFLyAmlVe+honI7mBzjx2XHqD2Ik1BVQ14R9VFW8lTZt2kQbN22mFStW0rx58+QzWvhsFr5ICDQ2NslHdXCWa1C3RBrNxsd1UcmToT0HRm/giAHxhWcntG2fOjRpKzIQN3OABVf2cZ6IMaIDf/5BCIpSUlYhXxAEcPfBE1/kq88qx4DnuT3L6cyjp1BaegbnFeID/SxK4EOZtuBZNQpC1FxTQqW7VlEkkiB3S4Bw9gl3XgD4Jinkzp070+DBg8W4+AIigE9q4SuEw4cPp2yOhwv/G/e28LByli8xZcY93tQMPDk0gTGdkwbcW/4OO1gjOrIV0WJdsDJQrxEvjR84pXfra19QSk4vDoaJ2sg1xBMRGsS902n/Sjpx8ljq3X+Qcx43EFYQbuuo2L2S6qv2yeFNU1OTnGbE5ynxiUh8S61fv37yDVBsYHituJwAZ0PB4LNmzZJ8cNrvlFNOkTD1jVGijbtrKJrAG6FdnvYNAo2qde71TDhMdjeIylLoKA6DMJG1QquNKLBYBRYkHUirDCDb5FeYNH7iuYt+e9p4ai7byUaBog3g3hVG9p7PadLgntSjdz/uIPdSVyBpBq8qLN26kBqq97NxIs6HYWEMjLrevXvL14HxNV8YSe40YEI4ZBge3xOFYWFkfLVw3759MhXv319GPbNaKCWir/ZoMqyB6QMD4XUkeGHcyKNlB06G2nPCmHFlxYlrlEwWqwCdIa0ygGzIFkxcm+IBYcl8DPnrs6ZTqBz34LrTlR/o2NzCz2n6uLE0cuxkiiQkesqKB4z3AwVrqKURdxdihITkY7D4GiFGIT72CgOBkpOTJQ5gpl+UC/348eNlI0B6+MuXL6fKykpas2YN1fLxbwZVUGLIum1UV8pTP2akvzWcMLaj9+68gIgCrVcyXJ8RtadZBRbcNC5MPNFbgsUGwtTNTyZRYlIq/fzMIymjcrt0lh/4YF3v0i9o+uTJNGzUOOl4BzqPoPxBKZFmqi3fIwYZMGCAJMFXfVHOmDFjqEePHrK/hGF37NghoxMGxL4RBjXTKT6UDuOBNyPYhMGgySkp1CMdL63kQpnEVaxAewLoJUwDrHvSwBfgiMy4Qb7pVMNiRZCCtGgAWXSGYbLYGIgecTS1BYnLFE5Mph+cfjTlNeRj+EgY0FhfS4MrltCUqdNpwJCRPHjVUxk2xQPKzozuk5Vo165daevWrbKfxCec9+zZIx9Txz4T+0p8/BWfcM7Pz5eNBSMWIxPASMaUirRmqsXGAIIxoUM46tadDarqZLm6kvA0K7D7RkqyFQ7LjHSkEZiEV6zAYoVx4yuYcNFpxqOzIDqEa/JHMKogsoGp83snHkUDo3izdYjqqytoZP1qmjztaOo7YCjvV7nJ/kQMf56GUppLaPOWLcwRlZWVyQhsaGiQzy7jy/X4fjaMhkMR7BdhFHyWGQZCXMignJwc2WeaQxV79jDxMIqLi4spIyVC4VZzhKFqIq6plOsJRM8IbS7iQ5Mm69AEYEHJlmtFsFgRPDLDkeOl0TCVAKLhRErL/4zS64tYam8lw9Bpg/IV8GJn7dadlBatpbxuvSgzW25lV2Fx4IRqBnl3SmqQUQQjlPKCJSUjmzaG+9DxJ5wo+o0bNxI+gg5jwIA4LDn88MO5bVEZub168SqbeRgaG8O6deucQykYDyPV5A+jGmNPmXY47alOFR71cWuubuG0FMIm8yGWGLOejSng2rudozhxtdINY7DgkRmOHBRfQ3S+ABhy+LbHKPO4H2vN/zaiB/aw4dgYGXmyiMFKFobCahb7VDNtSlw2JEYhVq44fMGX7wsLCyUMxoQBYUwYGPGgA9+/fz9qyeKZRN9VAYvZBnVcrUxhY7oLIGYUD9c7rLWnAFnrDJxwzTiyBUnjCzBi2q453xpDAqFOvahpy3xedCXJt7QxfQ4cOJAN0F+MZxY9WGE2NKiRBuNikYNp1Bg6MTHRY3j4ko5RULCHwk0Vbl+yI30IXmuN3njOg0NK1/7c7JE1GcaRNUSG3lKaOI6KmfR6PA747UKkc2/xzcgDYeQBGG3UEqLLnphGz330MK1du1a+ug/jwdAgkwYGND5GJHwYGCvfvEyMSjX07P5y7eC1l3Vo4rU0YLEegwCOyAx4X7BTgEFMHBZMpXTJ3zKo86rofBD2fWlpaWIIGOfed26j44ZeSfMKZsvhCHQwvFnFwocMQhpDxtiSZwIe9dDFMTy9xIKSXVeNb2ZFpfTiaVYYVNrACdOMFSRA3MD4gBYkjtJ0CFg92sDy3w8s/Q8WONazgePCtoD9og27DYm8z1qxuYQN0URz58yldRVv0OCuA+nU0edKOWY0GuNBhg+jgofejEpz+LJixXIZl9KfujCLFUbxyo384nfX34iTvSaGE5HhN4ogIB5gxwU8Igv++IDRpZdtoJxBo4UvKCigzZs3yyIBnYAl/zPPPCP7prvuuouOOuoo+sMf/kDbt2+XuCtXrqQPPviASkpK6OWXX5ap6vXXX6eePXvSxx9/TK+88godffTR9M4778jK88UXX5SD+zvvvFNWmM8//7ycDMdVj3fffVfOn8KoGE3//e9/pU6fffYZffTRR9y5K2SlCrSW7aZwlz7ScKwvn5nzIX2x42U6YezJVEoFtGz3fDp++EU0d92b1DtliGNIGMmMSgC+Pf3CmIiLdoByew7iXa9e5TA4yIHDMpMQ4RlCstS96nQ4M7ZxPHrlOUA8f1xH1GFWsEDiiKPJBxgCBsEVhmnTptHll18u5zKnTp0q4dgnobNxAL9hwwbpnL1791KXLl3kwB1bNjpo9uzZYnzsf9577z05LkR+SAMDY2OBf9NNN9GUKVOkM2HYL774Qk4KYNp86623aNiwYbIBIDwImNfOm34CrS9/iUrKK+jF5bfSpL6n0mPz/0oTsk6V+sJoZnrFRgQfZIwLQjiMiTNNOI4dMmSI3IRmd5HTb64nDPjQhr0t7qEJwzYMIKLW2UG2HrDDIHhkhj8+YMSu216ngSddoKX/e9x33330y1/+UksdQ9OWLygyZAZO+MrILKkopXs//R3tqvmcEvlQC4/742Hay3s9Qs2t9WofyBsZdhmHHXaYHG+ajQOGxCi0dyfY6Mp5Wq9J0S9n5tFnDUqBPUq9hyYM25BgRWTH4bXv3zpMGBiEOTJDwsURUeAT/5/jYA1pA6Pp9WXPc2emU371AkqtnU6ZLYdRuDWTGms70WuFd1LXvK40YsQImQkQH4cyOLkAA2LE4owRThbAuOYsEvyGhnpe1fCUjILY8feb3156ARQbIGDGUis+XjyQFg1EtpRgPXFYsMv1w5zrxIE2GoepFFMkLvbiIBwH7P/5z39kX/inP/2JFi9eLPu1q6++Wo7nsF9FZ2G/ag4Pdu/eLWdmMJ09++yzMsWiI5EX8PTTT9Pq1avpxhtvlHOlKOc3v/mNhAUBxnl17fV01WtjaEDmCfSTE35HySkJdNsJ79OVQ++k0pZVNHL0YXI678QTT5TpH9P46NFqjWCAehrClA6DpmdkEb6HLeGO43gCu/8iP7/mhhvx9JJBRxLZeggemSFyvPgMlZerzSjf6CyADP71r39J41944QU68sgj6Uc/+pGsJmEM7Ndw1uXBBx+kbt26SUfBQLiuiOkLgFGxz0TnYL8J4yLs008/lY3kuOOOkzCMFsTDAgojBhsAFltY9IwcOVL2W5MmTZL9pw2zAMJM11qfQ13S+tPvT7mT6loL6aKpv6R/z72V6lsr6YfT7qbVy5bIKT9cUcGUin34tm3bxGAYlfCxX4WPqRZXYVBeVQNP1eEMz3TqsMxYalkAhdbtaZFzs4Dp4+DOV3DYoHiOo+AJd+J7tCJ12/4GDQrYZ6Lz0TDcfoHRs3PnTjkwHzdunIxYjFScdSkqKpKT3djqocvLyxNDIS6udKDjMM1BNvslbATIH4stjFJsJGPHjpVDHGwYWHxhtQwfQEfbwD4zNGgGzf98rhgH+00sVrB4OWzyWEqKpNGBel6UpQ6g4sLdVFRJVFm8kQ2jjksxpcKQMCI2GNQH9cBGiLARw4dTSVMniobVq1dtgwIiWgaVc7MwZvC5Wc1rhaP3yww7HmCHQdBHsQ784d238wLo5AtFxHTaxIbDtb1HHn6Yjjn2GBoxcpSE/S+heetCmrWtmo0WcvZ3MAxGHlbNuMensrKKR1gK6xKoob6OPp83X9qHjQ4rb2xg8+fPl2ui5vAEBsW+FHmWhftySTj00bCMBwivFVgAhdaakSmd7qLDozEoHiBxvbEdyVKXFhfQZ6/9iy697Ie0eNFiWrVqJb300osy4i644AK6/fbbacPGzZTLo+1/Cc1bv6D3N1XIo4fGCNh/YtTBGJDN4QYMg2ueGRkZsqvArIFwpEN8HLtCNrqmpkaqbEqlxoQujrE8RrQEY1CMTDV3SMe76IghwZt4witWAL1tSCdcM0bGNlewcRFvlUk0bOgwXqAs4X1YFf3jH7fKFHfXPffQ/Q8+RF1yvd/z/F9AxY41cjMZRhqMAAMZgoFgSADGBI94mPKxL4SxYTRg4sSJzsagDNkk/dfAhkQfKcfxBAg3sOPE3jfrjwj44ziOVy/xJAOldTmGZhwZ4IYunjeL90tD5ArEVVf9gp544im6/PIraPmKlRJ51kcfUmNz8MH6/yu07F5Ji6qyeeWjztpg5KHdMBwMZQ45IMNIAHSrVq2S/T3WADAwDImp2TYk2lzWzHlrSH8F9F2QQUNrCqwFUEAiCEYW3wq04ykjunAkzXhDEV8tKt547GaaNmEUnXr6GfT8c8/RD3/4Q8kLq9jvnH8+FReVUvUWHDZYcwt3RPTFRyRTT76deSo+4UzPlGTQwgfuuw/MlQ3IRZQXKGMoM6WXSEHpAJSRm1gpBmhJzqTIoOm0dctmWQEDMAT2eTAYDGgMCZhp1/QPDIf9JS5ar1+/Xs5qQYeFGdLUNYWoOgFXZDg+Z2HqJL5VQUevGVkAGWMaWzidw4zDM4T3xwEknqtxuKC4DFOOAZ6ojkSbKbN+Kz380AOUkpJKJ5xwohz35eR0phHHXcadqL506yTFHXADrJZpVA0YSi0vzKVO2erVbnZRtY37aNaWH3LjrRu5GDnVJ9OMcVfwzKDvqgvoMCAUbaEB6aVyWwqMh7M5OL7FIQ8MCUAPg+DOOxwmGcMCMBhGIQxrRitOIWIDgQxqaYnS/kg/Lrdjix6jh0Fln4miDtWQSGcMCVc4zTiyhsS1FE44K1uiESpLHEa33f2gbMnXXP0b6tF3ME2Y+SMKsyElrkngJIxFC3eU7HOYjxMlBvV1tfLAj5O1wyheiMVW3gh21eZwh+M1cWraxAVpnNvFdAmCQWA8GBLtAA9fGUpdGQHByEOHDhXfMWQrG5JXrzAkoFyGLt9AeK0welNHdZsaFMoTxuEZiBgYxwoQV4uuVkEKshSecB0GGfdZLd/dTGf+5FZ65L2NNGjaeSRvgdMJtOdQPDhx2PFTEKD2BxmdE6aZ5mgSba/Jk40GxgHUgkUZ6IgjjnDui4WBAOxPYXiMXugxneJkBPabQCvnU13fQvtD6jBE+lUKdTxh7PoLGxBHVrO2wuEZJgN4Rq/KcmMJp0VXq+NZCrCOqMOsYIfHxVh0lmzFLBsy8Msx0BFMPJviggNNfU29QAZGBrVGw7SjvgeV1cJg7mUrADwOqeCDYDgTDsLZJoxUc+d7eXkZ7W/uRDVJ/Tlvt0TwqIfiFQFGBwhrxQHkTdAC1lhxPbyByswNsUU7vr9QR2TGdJaBE64ZR7ZgdJKvFaEZCxImP3SwBzhDw0d3wptZRXy8ZkYkC1ph6uoJ0yiP5tEOHqVV9ZxeGxWE40kscDBiYUAYDwTD4ixV1655dKC8nEprE6k2cww1RfB2ElWQtxzXoDZslfBagZbFP87UOqNXGSvJ0bPj8Bp2BWy9iWsAXmTNOLKGyNCbAPAuK5Xv9c47lHDHHbT/5JMpfOut0plOHHZs4iUwHd/th5TbOoBO6PkDCu/vRH1Ch1Fl3W5O557O9JNhnLyg04jyfnRfa3fa1dCLCiqTqaKmSZ0gSEnm2aVJnn2RvDlhekYG9ew/ktL7TKHq9FGU0Km/Z/8onM5faYGAEcqO0QFGB4R5wzS8wE5sYLZk4cVlMOONo0h4TQKtN7ITZulF1r6Tj1YaVosebPjHP6jzMcdQzwsuoGbeBxU1qZf5BkVOSexC1bUVtGTdPNqzbxdVN1VS15T+VBVeS9UVeFSAk2myYbJz1DqOkFbxzpCaEnPk9Nveln7UmDuFBsz4PvWZ/F3qN+UC6jPle5Q36jSqT+1LrRG8Ylyl9JcnrJZdNQxqS9p3VaKDHUMr8luijW0cZ8ZkFBhHMwyHZcYTR/t+PSCypfSHA3YZODRJGBwi3JGDtSUIp88Teven5Oc+oy653VjyIhxKoLfXnkU1bLhmHIq18j6P+PiQDzV6dp5ERw67hQ87vCfTDdhWMfCoWPBHEVkr7bC4ektwWGa8cVzJcEaFV+Y4te+oIeEbrfBasPVgHJ4hvI7g10t6rTdkgDBDBnYcrAdhNhxi49pGFi+JJVynsamltZlGdb2CMjqnUKduGZTTPZ26dM+irLxUqo6so0+3/YinyQLuJO6UULJQRFOYNNk6iyIcFqIk7ll3/81FKgflg9dw9NozYVJPw2uCY3RAeyNURqbnpU4AM2YqAIQTnQs7E4f1x3GcjukBO1/AHy7gkZnII9OP8j4Dqf6ZOYEjU8Ar0fc2ncpbc+yiCcACqTXa7BkN3vIDa8PA05sRSk3IpeG5l1K/zieyyj0F6eTHjJ238Frh0VuCieMJtxRGL09OL8c0az8Gz4g3Ig0OxpBBOstzEJinBYSH1q8g2r4Jd3RR4u++r0Nc1HTpSo0/+zNlZGRSy+EnUSgn9gR9cdkaWrbvj9wJwQb9OhDlDWJaj9upW+fRTmcDwrt2EBid5QnaNahvyk0SY+5S+0zTgf/XhrT1gB0G2OW1JkQodOoYSt6+UWuCsePo06jht7dQ/4HD0WqtVY1Gdmt3PUUFDa9rzTeDKO+PB6VeSqP6fUcOTQykRHbsko3O8gQdNShcZ59p+ivGUOxYqnYNCV94v04HaE9g6wFPGDOGDMCGmvlA/M1lVD9gmFL6gEZt5hFZ8sPfUu++vBe1e4NhshvV51Lqk3Apy2r38k0AI39b3dO0Zec8Xmy5Oy3x2YHv11mewN9+OEHhRufcnacClGSxDmIyBpgxvPhwgnSuJ5C8LL0Jg95fjj88ifd3DW+uYIMO1VoFmG0TG7L8x79Xj7gn4pxu8I9XLTSi/7l0WNp9lNjYnY8XvxmjwqAb6u6gMtyBz8U67TBOkM71BHZ/CFh2VdwaK01oGaZZ2WcqrbhWBPENw4irY8dSeQoxCMoHiKcH7DADqBpaWyjl7PGUsmOz6DAiy350LRtyCtkvOrSTe8epAm5nLNq9k/YeWEA14XXUEqngiM55MQ9CEf10lx+82IkmV/KxXvBraDo3nEjTx1xJuH0EaH/61L7yBDE6ZgyPBZHsM2HMhkZ1JUCqqetqqhzT0exYqhidkS1PYPIJ0gG2HoJHZijZm6C+pZVSzx5H+b0HOIZM8L+xsoPACe/GhjpqrK/jwxisRFGW6i7TadC0NqtR7JvBqb6mgTY33k2NETyx7UNrEh3V42HK7oyP7GgwY3jxLRkI1GnB0VnhyUmJFFq6EwsgddlIwIzhxdeC4U0Y4NcZ2fICDebfuB09T6He+KiqE2r+FvD1okYqyt9KPfsMYkPimqQ3RkegOsTpIsVyNh6DMY8REMLrZ/QraOxwsM0NzfTRzrOZ966UsW8eHbqLBg4fIbKTTPJ0WI8MxOgs3oQZLwlXZZbubHZXs77OihlNVrj4AbLltWtIR8dG7LHtVRqYx1OFuUh8UEBzrIwBn+iB6ZFDQH1ZCX2ZOINCXfRjAwx3xIRo3o5fU1XjDqUw4Gm4b9Ufaeykw9scXeIHyJYXswHBgY/VrBizrbvzHJ0VLn6AbHmx6RnBxg3RoK2P0+Czf6Y13wLUldNzn26nLv3d40jVsSFauOv3dKDed+jExuxZdg1NmHaMxPkmDOrcaeDHoRgSvqPTjJEBWycsO9DhCv7gI06G5tuD1BwaWvweNdTXum0GGSEOnLiakTSaccK045ctL7AcqGIugcVEtMO0E08G7IqKj/AgnebxeQpKztCCAu40v//+++WSFm7BAHD3t1lJ4vEC3MWOO8kBXHYC8E4ec8c67s3BsyW4poh8EB/PXZp8TF7//ve/xYfePMaO/BYsWCA6lFVTo97MZSM5MUy11dXSGPVrGybc8a0EwrLjiRMg2zDp7TDPrZbGB/w68dmJJwOeAuBbgX4dPOkEO5IGnr38xS9+QXfffbfcZ/rwww/TP/7xD/rnP/8pBsSjCXgMAIa+55576Prrr5d0eKgIz4o89thjcpsG7r2944475KFZGBZp3n//fXkEADdj/exnP+MpKySPI+AsDTYghOOWSMSHEcE/8sgjkr8f5tlJ1YT2TWpCHd+KrrPwxvHLlg94dOx4r/noUCeBwzCYt0WvwKKWjdprNOV440BheC9w6wVGzO9//3vpyCuuuEJunsIt/xh5uKsNBsWVe9yaaZ6owrvp8GzKaaedJg/J4vb/K6+8kn7wgx9IGty+idek4akw3FmON0tCj8frcLcdnr7Cs5PYmHCj1muvvUZnnHGG89JDP+y6S9uCGuNDvH5yYMnC2uGad1R2GCO0ZIdezVoBwrJjVO3KmoknA14du+ovd8adNoCn0syuEvJtwer/3kKr+15CnXO7OQsTrESW7P5D4AKoBy+AxvECCCteUelEJq1HZsfRayeeDCCt53qmgXS27mjNemUwfhm+8mINyYzfkJBNuPGDgOcyDxaYtuXO8EMA9o94YszcoNUWUG9pl25LW+0ATB8YePvEJ7MTI4sUK9uQkem/nmkXDN7Ra8eRNRNP9sTVgisr4BvPpw8MHpl4eBbPNOIBIuCWW26R2xa3bNlCzz33nEylffr0kXcb4OWDuNUR0yemVzzQipcTYiGDNNg3XnjhhbK4efvtt2VqhuFx2yNePoFHAXGXOdLgpizcbY79LvJ5/PHHpXwbqzAy+6iRCagRE6Iv44zM7vv1yOQ4/lElvvK8MjuOHmQEhj8drmfGHppYCjtMeHb88Y1sbwACK248Q9q6IGCEnHvuuWJQACMOtylifwZgEbN//34677zzJC6ec4RxsF89++yzJT72gXiw9qc//ak8i4kVKzYOjEI8E3nttddKXieddJIsgnCHOTp85syZ8sYT+PFg1134NhrjBDHjSacFf1KR/XG1L/AlgBhavD34DFCMrJkOyew4ei24snKMjH3mGb6RicfP8fSyAQ4r8FTzoQJTp3lotqPAAgyHOlgYmVfI2MDIXNVbj0weHmqE8Mgs+ANVBIzMbvuv5pF5LMfQI9NJw75mOiSz4+i1Az/meqaBv8NjfM0Eyuw4ei24snKMDNg8gNGFFSZGj7n46jckRmNb8L98CYY0D/kY4NgTOky7GNU4zMGxKYBp/Fe/+pWsfp966il5jU0QUPegNgXCRHRcy9dMXNn22TGygZFlZAY+BWYlgt7mxVde2zILjt74hmGAxT7zzEFqZGLa83e6fRyKKRLvOsCxJKZNvLAJacw7B/AyCbyLAO/twT70hhtuEKNdddVVMuVedNFF8kDSpZdeKvtETMHI7+KLL5Y0eFkUHu7F1Iv9NcrGBgXjmjdRGmBkrjQjk6FGSYiWxhmZXUuvpvFyOi/sjizNdET2hLGjRUfvPmwL6D4Tjx3ThW5XxocTVzPKa9+QcMTniuCA3m9IAPs7Axhs+vTpQnjjCF5agcUKDvCx/8RJAuxT8bQVHuTBW7ewD8RjczAc9pOIj4UNDIV48JEewAILwLSMx9NBmGpxcgH7bj+C2tMWVLDVL5ppJ5nASaMdJ42VOLQI+0zrhi5/ZBRo8+IrzyN7G8Y/X1wwhhdfy628PZ3Vv5Q+XbqBTjjhBDHqqFGjnFe54C0deEdAR4AzNjjJ8Nvf/lZkGAmj9mCBxRNGOA6NsDDC27r++Mc/yioZq16M3C8fu4HWD7iCcrrwvt4ZKSFatif+yMRqFnEwmuw1rZJdXnzleWRPGDtaFB8Xpz3HmXYnazYGTphmxLMiynZnyQJLJb4lo4J7575CQ4YNFxnTHEYQ3hgCdNSQAM7UGEMCh2JIANMw9qUY1Ti0wWi+99575bVvOK0IfFSQQkm84Qms9rQFJ47Et1JY6WMGgQUnjnb8cWIegzfwJ7BHnoETZvvsHJTMi4/5Pa6gHa//S3St1by4qdorX54VME+VAVTF+7AYCogXQ0VEFT6q5LRWnG1reNptqKUfXPQditbXUGJTDV18yhH06O1/pYf/9GN6/OY/UdKgIyg1PVPa4G9XEOwwf3y/b8M/aALjaCe0aJtaAPkj27LNC6sZCbN4uPEKb0/GSNi2fhlV81SZkJJOkdYmuYWDktJ536YeuHXAhQx84HqvjlF8xClUfdgMLcUCdwCU5twSc69OpGwyZdNR8uUCICmBjzetL96gTY3y4iv1vtjcLrnUtXtvCkcSnKkPwNSJabayIXaazcM0O1VfzzRqYbyyN0zLWm/zmnVkeQx+IRvTf5xp88JqRsIsXnxHZkb9teyGAeDtMDsuIHHZQZehIXJ3hoQwdMucsniF2m0qvuflxZrzfkydfnM7JaXoF9X7AGPO3zWTwiH12LqDfRNo4qhr5BtiqiQXnk7V8OtcuW1jHsbGtM8Aic+O0QTla/Piawe+zXvPzXLPOJ3j7yVGgMrtXO2YOEY2sFgFKy7g5IOGMuHuA9RejjN1K0wcICY/DTxG59kXdRBy+GPqoMnA00YNvy4oTlxwJCeddhzZMBYCVI5SPCtC4EkDwOjsAuJX2u1C8dmJKxtGw5+nLbeliwcTR4gdP8UDgiRcx7FYJ108nfiGiQNPfHacdJZr4IRZan95NozOs5oF2opsw185G0Y0YR7Z9jXTlhzTCK3DdNz9yScp/MtfkvngkkCHCynRoVb+9QqNph6NY2lo69GU2dyd/WN4RLsv6JW4JoHrOXkKr7y4ciA4zImnfQd2WExgQHxGkE4Z08rM5juWceyodMC8P8yRNdOeDAjLDnRKrdwtfPzXNHQoZT39NEX+/S86UFXlpA8C9pl9ugym/P2b6IiRM6lwbyGNHjCRqko5nX6EwKQXXiuMDmiv3m3Ck5GVh+UaeCUFT1kBvPflwdoPgslIoHnxbD7Ad2ApYuJqxi8DwrLjhDFFSgplp984fz5FN26k7ffcQ5XzF1B1pxzZxyIO8oilKG0uX0altYV0oG4fdcvqR8X7CqmxoUHdAsJxTFkgQHytM5B48JUXIwfBiRvHB2PzBibvINhB4GOmWT/8CWzfG8rwRfbHd4LteH5YYcKyY1Ti8+FD9t+uEDl71y4KPfAAdV+5kpJefploxEReqUacBPD8VNaST3l9sunlrXfQ/oRtNHv/f6lTtxw+LFE3LiOOchzP0RlZ4BE6hpgkcRRGbQfHRA2A96SBxdtbhGfr0LwTT/s2YnSWwp8uZiu3fXY8Mh/Xpbz/AiUtmyc6HC3CBPDlraw9+8uxH+KadLEIUUJSRD5PnJKRyIcjiZSY7H0DmKTXmdi6GNn2DdMerDxs+POzIwXZQjwfH/piq/eqiQ73JArmmVF/IcNr1pGFT0iiaGMDhbeuI6p292t+3zDisWOHR3g6zPr3nyhSuEspfcgfNp4K//YE9RqgTgs6iS1gn7m4IPY4s6V4PI0f+TtKwbeqcTSk9YDwlk4fKcWRQ7SqMPg4s3OJOjcrx5Tqr4K0A9/lhZO8FRfLi2/xctLAGNPuQJsX1seLj5/DKwe+zeNl8eGViyj9xydTqEHd4xoPiG8qe7DAyHzhlmdowhGnUHIK7qST0rWLfNXeRBnz5ABjTmBjXquMiXWy1VmOz44j+8OdsLaNeZg2JuJ68nDSK71tTPF9PBzRWbz3EpgN0wt+aH1QcIwuIZFSr72IMi49ql1DfhWgIXPPvoL6DR5NSSnqtSyoi1ufEO2ueJLWFl9Fq4uvZEN6T+UBkS7raVP5NRJej1OIOgOTh/i2bBgLAapYWJGcvLRvw9HFyzSO3l3NMhMUx664J1wL4tkBzONMTsptv6XEj17Vym8GMOTa6SdR/SkXUtc+g5WSgerIbCIUpR7pl/E0n0kNzQUcItuzFwn11BDdQzVrTqD6mkqVHnqkhx8EKyzIuG1BottprLxsvSeKLWiISuvhtbuaDYba+uOCR2LSs/dp4ZsBFj5zvvdzKvrhdTRo5CQ5AQ5Io32Vw0J1eLdbKKkl+PF5vBGpYfUFNGTMVMrqHPymEsmSHZO1rwhBkO5gofI4tJzEmO1VLB5vYHTGT/vjDzUXC4yLQyVlLqJ1M2bSS7e/ROnfuZIGj54sD9iqUajC4fkpnBih4d3/Tkmt3sfn8ZQ0DDl8/JGU07WnqBDf8dnxyJbvCdOMExYHdriTVvs2guIBbcUNLTCrWdZAKQGaF9bw2ld6a/Gj9cKDEpMpa2wyUbP3RmRsNfO/+1OqHTKGItZXdGxEeHpWJ8tdmHgtbLAGHjWpWTmUm9OVsnO7ywt/7XzsdICpow2cuttUdB01RraIIetXXUTDJxxBnbv2shYZzKi/lpmcMOU4YR5eLYCq4iyAxlpXTSSNnRakBeXHxnPCtSM6zctqNsaYVsfYvBOuGcXbes0npVD2SPOKPxdFA0dS/s2PUb9Bo+X+VEmjI8mVQl6Y5BR9Qb3rN3DdgqdxNA/fBVEtUAgyWFBaGzDox6G5RF+k08SRQ6hrlxzWIm8V7oetxm0uO1LHUnXXCczp7+exAx/1W1XUjjHx0xl60wbx+Ll6YYN4dlxj2vcAaQZeMM+M+gvF8DxaskcqY9nIP2w6tdzzMmV1ynXCHGPySD1q98PU/cxD/ybXwaKJN2B8qQFfKzoUrHv2dlo15BeUiH2108EhWv01G1NYrQ/ixWeSO9qV6IXfEH7Y4e3FtSHXJwOQUrHz/9SQAD5eeqiGBEZdfC0Vblp6UO03CEpzMH0aL/wQV7OHiIAaw8s+sEEJGrgpGc+PtIeOPOATD/hcVFsw3xSLC57uW/as5Dqod+QdqgG+TkSu+NX1N7ZYH3bzI6D/g2ECcf70gb9pwUVF9z7UevJ3KZkP7AE7r/SKrdR/hD4Nx8DtlXge84knnpBbHnGnHm6hxMO0eIYSHY1nKPHwED6lj+9f4uNvuL8V3wvDgz64ZxZ3+eEjqBiBSI877ZAXbnDGTdJvvvmmvLUZN0Lj/lw8y4l7kV599VV5ABfPceI4FTy+iItvheFxBYN5cxdQ9kDed+LYR6a/EBVXf0KNLb7PKPOhT2rNdOreGy8Mloj4CwHOdKn1hocEz55O4/HyZVslHgTasGibxj4I4JgRnwvGw7N4wBZ3lOPjoPjaHj5bjLvPcVvlz3/+c7kzHU9/AXiqGh9mw9NeuLsdjxwgHm5qPv744+UhINwNj6e+EA/3x+JTjDAoAKMj7qmnniqjHnfD46ZqfPYJt3zia7NfFdJHuqPa7K9D6MzABVCbPDNthre5AHqFF0Dqs0iID8DLy/+IjjnnLKX4CsBIg4EOBjA4vpmJDeNgcdvNd1O/E38i3zpRoyr+AiinWJ2bVbHYtUZVPB5CW+E2H/xI31fE153fweBgDQlg5B2KIf/XgH4/5AXQN2U0TJX46ju+zI79Ir4M//nnn9NDDz3EozkqX6MF8KV37NPwBXjsY/E4A541wfMheKsI0mERhf0n8sFX3wHsbxGGdxsAeFwP8Z988knZX+JhJOSHO+OxvwXw0NDcuXNlej7Up7I7iq/Sr/+3q1lGe5XFowAYYXiMDwsbPMmMfSUeqEXHm8MbfKEWn+vHfgyLG3T0o48+Ki+owP4OCycYAC+3AG+M98Ybb9Azzzwjz7UA2Odi/4wnwbAR4XkSLLzwYC72mfj+CJ7VxIJpzZo18tDR/ypC83mf6XlwiJk2eWbgK177YDWPkwadvuI+Ew/noNPM8yZ4OixXf3YRowYrWDzIg+9F4xF3rDDR8SBsDHhy2nz9DitR87yK+b4I8sYMgHSYAfDEGMLw6WO8xQQLIYTjwSHoAMjIH4shg/+lfaY8OKTlg8ahpgsCXuK3kVeseKgVUylGhTEkgO9OorNBMCRw6623ilFgPKx+YRjwAJ4kgw7heA2NSWvCwGOVi/BzzjlHjG2Mho0GaWE0owOQt23I/zXAHl9tmg2w6MEYGYbbtWUt/fzKC2jYkCEy/WEaxYjCqDAnDoy/aNEi2a/hsALTI2CeksYUiGPLDz74QKZghGMUYlSbuJiGAUy/mDYBvOAJox3PdwI4TgV+/etfy4kFxMMMsGTJEjksCkKH2tyRSAfTeQH4WveZHa0L3u2KL/GAevUfSifOmMpTREhesgSg83H8h8UNHqrF19/x5XdMv3jkD1MoFkV49wGMASPiu814jB37QkybCMdzlZgawd95553OdIu8sS/EvhSrWbxlBCP4gQcekJMDADY0HH9iFGOjgJGPPfZYCfsqkD7SHfUVbReDdo1pF2hX5KtA9ro4FccdhqsgswrCchbmd7/7nbwtBPssvNtgwoQJcuIAwKte8NIKLGiw/8Lj75hycQIBhLdp4V0I6HycJTKPx2NBhCn7N7/5jTMN4wFaTKFY7OBME04kYMrFo/V4who45phjZOPA6vevf/2rPADsR6vZaX0T4Kxj+r4dtHvSQHwPz79AvXLaumrSygugTF4Ayfcq2ZjNvMxfv2I+3fKLM3QsBYyK/3nUltI1D8ymyUedygugBN3ZbSyAcEOXvmqi/0KGFzaGV5JfL76Pj3vVxCSMBzu8vbgemMK5FptWL6SLDs+he/90qVJqmIXK/zSqi+m+2+6kXv2GyH26HcHX2afxwp2RCWA8xBt1Ls+M+gv5+dY2Dk1a/8kjM1udB8Ud5OeOT6JJR51GSz9XB+cAOueGP91MkcQkNroyrJ1XKxv75Dt+Tf5Pim+YfjLtnnaik8bATotOCCWXUaj7nJj6NeZPo6RoT9nQAHHNps8wHF41Xpbck/f1Q6hn3yHq3iMONKn+r69nGl6+ONTWnQbia70TrhnFu3phwbc1zVrGRKf8+YfHUGV5KZ10/k+prqaKcrv3oW69B1IP3uLTMjqpeKixVUZrOJEGTEuJyX/lyd+j5Gv+SclpGU4bglDbuJm2HfgTc6YbFFryZ9K48ZeojUg08TsdBhcjCi+eo2/3thH8PGlcHo7ohFem9OhF0Dr4Wg8n+L5ZE9MPR29y0J4d3+bjwK1QlP7Axv3JX+6nI0/+Lp31g6vpcPaHsdGzcvLk0XccjCfwSMU+SXwmPFYQBHxyEB0scRA/DhkjxCIqs4IqB2Xr8iAjregVhY0hxe1QswUSz2m/cTSYd0SfPhABejFme2k7krdBW+H+MNxCMmr8EZTdJY9Xk8mUyAf+2LolHjvtleWBjgyvvXR42F59xA0+c+ZrCNp1tngfRGeHWZEMa6kC0V64gR0vKE1QeNzVRnuFBmXWXpogqK1cGzAOJIwdEyca4WkcRvedkTGjHgAbRNFoC53U63I6occP6ZLhN1Dn1n50Vv9fUEMt7rrnGIikIaxXFQMnrK1IcWCS2Enby6at8LjGDIKbUXtFBsBK4k61sTA68dkJkuunTiE++KPwD39IXZ59lsLHH8/jS0FGlSYnsQHLkXASrS9cSs/NvU9OBmzeuZ52FW+jSCM2KvUlFUB8dtqUfQjSBcHkFR8qsKP5GbjnZpkJSmxv7SaCeAG8wOYDEBTsMS47Jk5cmQ/wtz79NFXxcWpNRQXV9O1LDS247dF9Lx0A3jYu5Egkg0patlBCWoi+2P0Ode3Uk8qbCqmscR21tKjLW4gHR3zFti0bpj3Ei2fl5ecNgsoQldbDCxyZcRP6YOuCwv2w8zW8UXlkdhy9dmw5+bN51HXnTqp5+GHa+/OfU8WTT1KSTL08Pjkj70+lURSi1EhPaqQa6tI7g/Y0b6DmrAra1biKuo4rofqaOokHR3zFti1rxshtwY7jpNc+EJRHoC5IyXCM2dGMXASHtp1GwcRpsyNY6cTTji1nM+G6Cj5VjBeYYkxCL4S4fkGI4/HxbTikF1osRxJ4PEf4UIMXyflV91OrjHAF8VUygZH9cMIDwgz+P+x9B4AcR5X2m5nNOWi10irnaFuWLcs54oQjOB02GR9H5g4Dd4QDTDQcORgMZ3w4gDHGgMERnHO2ZdmyJCvnlXalzXnnf9/rqprq6urZmZUENr+/3TddL1To7npdVR2qYtPgcDhawIVlAUaSRTxTK+2C+cKyccKKzYqsO2ynB1hpytbiXUDu6rTMJqzLNa78bRyKoq/wBXp+2/ups3ujDHWwnHGScKsOY7gC7v8O8KW429DwcLAdBD/cJ3ZBLtmhLSKWLDAySxl7/B0kHsUMXererHQi+Ee2CDph2YbCgYHIApF8a1I5z3PTYNERRDyulIfTSmni5MgDwzz2bDo4+NTdxrJT/4XKP/NDKi2rzESMAVaCf3LLGXxg/GNWGbqkcVcsnBA+1g0d2ZBaBjl80kvYxnl1NTFE9bg3i49tOb5OwT4xEuQfrYUuCAVh2Tph/IiMKTKrpbILwSszQg6osM/OhbYJFQjbkXjuppX9+odU+dUPUPWX/lVJw5j40pPU8K3/oJrLL6XBgd4gcgwlUmmaUfklZvzvC6MjhUuxveI7CJ6HE2qIPTdDfDA5Dk5oHHQRAHcbBAIuc3wz8IgisqA360g1ayeaLQNbBTufY0RsVcDIs/Hsmu3v/A9KPv0glf3pGm/6dZvXUu3tN9CDCw+jttadEi8bNdQcSnVJPK0ZwY33EZBnCCzQMndrw3cOInYsgCzaAYpYhkU6nJFxSDG2nReWgQRjImixXfiioSHa+YcXqWdC8NqIC4wS//jvV9DYQ4+nMY0TJU5W4p9ZTZfSmPTb+XTu3zfuBDrjzCYDEQRS3wmL2AMeOzmZvoi+BEIZ2WFrmw06XiiOzesAwycr4Z7oLs8JxYn8E5/IiUefTk1TZ8llWRLIQkg3yXYzJ51HM5I/omTfeBZG28l9BTyjRdYC5J8JhraAkdlChWz2mTaTJcbAsvQlqKF10mibcHaIPmMe5RFWjE8WnNBl1NM0RXicyFv5RE446nQaP5lPpPwFcbORBp6fjps4nRZP/i5NGvgfKmk5h2j3XEp3jqV0F3fWujM02F5DO15O065nJ1Bi21GU3H40pRQlWw/iahDTXnLh+3uDFQDtvCXMP3anJw4hnQrLxpLHTx7shGUbbEJ8JswB/BcVU9ncyIiHNnFvNvH9oDcL+NNMhF7F0DaACXIAYSwg3nDWXLrn4o9Q09Gn8YmczTvMca04I8I+EGqL95MG+nqpv7+Xw8FzXgB6eNfgYB8VFqSoorLWHGBs8fZE157d9ELXB7kjEt7/RHKYhl84n055yzvEWOclW/6xT6bRqYCPD+n4B1v52FafTAAHTx8L2dq8E5ZtsLF4/uOhSdzJTKqT6Usn1dtGB7feSmXl3LXXBiilZWMDqp6hNO3e007j63ELYd9CHzAXQ4NDtLyznlonncInDe8wBXLZMPP0xk9Tx8BKkWmg99zx8El07ts/wic2uOUY2OM/SCCUDrYWH85DbYOg0QUnE+uaWG8a4EcfuNxOYCYMpPH+6pyYk/kDPpnVmZMJIG5ioJvOmsWXoZrMe6qvdTxyzXeo+SD2QnVyAFwZsK6JO6kTTubu+4+h8979CUqp12JwEsyJVD+ZdNQ22IT4kI5/FJt5B0gL9NbAMo7LALDDGYsoRMM/tgXizt3+p9fViQSOxFphWzdl9kntlL1vIXCt1brA1rK0gyoctlW8ZQcYG7VV1UR+A3DYNTJq207B2KiAx0Rg7NRPxi5B1QVqpQSFe++917y/6gO+vcTiMXsDLEGcDXhHF4hb9jFRN4ladrCNtS+ZfYqHa5v1uDm60NaOoMIFtgEuf7LlH9yblMuhVlhBs+WAXCZtnrdewEhB7PkHefiAL5vxLQk+HMKLy3ivFYu7AfgsAS8r4z1arNOFL7/wlRZk+D4Tr4bghWa8iY6vu/ByNL6wxuUQ7+PipecLLrhA3mDH+7ewW7Zsmby3iy/G8LEtlnHEx0r4bhPv3GItMSx4g/d6bQynh8xumd2z9tOFqLDfysg9kRFebQW2jn9cG2wzjZuWOohEUoEY8+zgSKH0YhLBy8r4JACfpuNtdXx+jrfJ8RU1TgBeXsZJA48wvhcB8HY7DjxOND73w0vQ8HKc0LPPPlu+L8EL0/jUAC8944VnrFI0e3Yw0RM+pccL1PjCGm+8A0irrq5O3np3oQ+e2Y2Y/QEy+5vFiKG1WU+sDUuR15KL2XSyxQ8PTYpnR7PefPARlEIHCEMTOy6X5rAt19DY0z+gJKMHvkOx5xzIBfB4nDh8ApEX+trpK9c9SQcvOVoOaLDH/iUX0QHac//RdP57LpMJrUSmDpE+Ujavw4DNy4Z/tNrmo8sUayuGFQygIqlgeKsCms8GseEfE1dtRwN3yX2cSJxQF+4HsvaKe/gOFCcy25LIvjQNrH3JDlxcA8tsJ9KG8I4wxDq61Pv/PZhtRMtdY1dutioQ4fE64o+is420j59EqdOD2UbElH+CKAma0PE8lc/KrNuFj3/wrQm+ksal7/LLL5dLKD71wzL/+D4EbSQ+sfvCF74gl0J8WY32E1+F4dKML6Dx9Rg+PII94uH7EnxIi7YVHomvrXEjAJfWO++8U74yQxx804lvTNCGnnzyyRJGPJTFYKiPHnpxC42fEHyMhH3B0GRL+9+obzA82wjuIfStn0LzDz5SbiGKTH4RR22DTXaef4xc/Wi+oEDPNqIkrkGEV4GR+GwwtuoHcdxoixYtki+49PeQmGkEJwQH/JxzzpGvuDAPAT65w8dC+PQdW/Ry0WFBTxRt4wsvvEAXXngh4UswfGGGD2txQvANJj4K0ouhYul/eCviYXoanDwsjYwF3gDYfvSjH431UL0v1saLXI+fl+cfI1c/mteByNL+ui0LtWuWToIWL1ub5zazcJbJxgBtZiHazNpwm4mSHLr5GmrYB22mi29961vSQTrrrPCHSfsE3GZ+9fonabHTZvqW9keb2Xb/MXTBe9FmKv/RJyDYRHidpvAqrIKGMTIOhNtMxyAESyhBr1GsOARpN4L//Y5Pf/rTkRMJL91XkBOQx75ou8iJc5EtTTeuZaiu4J7ILAjpsvE6MAIy8YPIucbLBViHGpNUfO9735MbAvhQF8C3lWgfsf4lvpyGzl5jc2+R2afs+2PsVMA2Dcn4R+u8vANbJzcWjUAFNB/SqZ9YHgGL98K2lxD/8gaTEqKNQsdjtMBY8Mgjj5RZRTCjCL56xuf0GE+iHcV61RijomeLE74vkNmX4Ef3VuPgPb62DLxw8by1icQND00Yvgw1dDC05R+XzwrYKxtscLBnXfBJmYcA3oTOz2iAniTu8uBGwkUXXSRfXYPHouAYR+KOEjoxuAO0TzDQy+UPKiN+RjqRWm2sOKDDss2BtzbmGNow7wB5dP6ICFv2cVsfoDN2HEB42VMP0X9c+l5ZDByXP3yuriePyBe4w4MTqG/dAZhdpLq6mvPDgU9Q/Fdg+WH9Hb+k8soK3ofMadTbOLj7LmHfVjMainfFgLbHNtQB0sb2yTMyaxuRKaHm46DTNXYcWPPK8zQ49Vh69NofEu1aQ0cvWUSrlz3NI/X2/Ud9HUR48u9SP8t99jb1tNKmP3yHrtowmSZOmq53wxyDOGhV5NjyT+i4gNdhzxZw7TUST6/3384Dsg5X1I/RMSRcWEzJmXbWATA0KfnR76i6doxJF+jlg/jxi4+liVNn00X/9nn6wgfOoA/85/9wrccibcoI0HGGhyjZtpsDds4sxvrPRbnNOtlXuIbaKv+kOI00FW48k2rLZ/HBclqf0O4kuWzVNGnKDNnaBxQ++uiGT3uHJh0PHEMXve8yuWqITP3YSbsyzVsbf2XgDYYmfDKH+GQGt7vk8PCPfZhyOaHWRl4bSc6wclTYok5mFZ9MwD6hTz10F33lsou5UAmaOmsB7W7ZQVf/+UXCx7aBWSaTxIZVVHpWMCOIjVc//AUaw+O4QqykoGRxaG5/nF7YcYXiNNJUtu1cOvyIS2Q1BrMHVgBBpI1t5KAKspzMB/lkcvlwMsWef3Q8E9+VKcbIdICh9VqEibEw/Q4jELkGQMilAUsvW0evt3EwdhzQaR969Cn063vW0M9ueYou//HvqaKyhn745Y/wmHBQ7IN2if8kUvC2vEud7XtkBhMgiBNPwY8PeA0E+XBQtipf+QsgL/5Z8e2kILd1LqASNeywDYIBXJlijEwHGFqfEXH5mBGfjxQgZJjRG5mll62rj4GdjraVQvARwgkcP3Ea1bDn/ujGh+mt7/wYn5wh0WtbDZy8oo9/nOhDH5KJKuQUwi4PqkyPpYKBUiodqqUxySlUPFBDhfLWevjkAQjreIZXBNi6EQHbTDDgPTJrE0rb1mtofeamgZIYOw6YMENH8OmxFb0liwPs7LS0vS3HvAHT+HJbxJdsgdIJMYuT2c1M8YIFVPyLX1Dd739Pff39rIv+BTECsmUlRaV0VMP5dFjN2dS/O0nnzP0A7dqxTdZVAcSKf6RMILVRQYHRI6woG8Reh9WPHceWablOH9B6a8P6IITfUEsf7GjGEAETZtgFF7h68+NHyBaMEljBYIcVCW+RADrebLvuOupZt47a77uP1vzkJ9QNLw4sQtBxbR2+6NrW8yq9tPUpGk4MUnGinF7ZsIzmcqdmcGjAWzYdP658gJb5YGwU4cc213lGZAoSVLwW6/OlEVxmJciwYthmoSiKMTIOxNracOMxEI4U2AJ0rj65c4dsG1paqP/b36bkr39NhffeS5Xcs8Te6DjZqKSwVt5U2Dj4At2781e0svMxenTXLfRiy9+kE8EmhjR0XBuufiQYE6SlgoA3qiX023JIMVqmOkAZQcAHnBXM6EGODAGRB5wXoldGri3kdppxerxzmvrZ10SGQYgmvDXbOW02pbhzZMeLQ1XxVBpOD1JZVTGPpAqorqmSKmq4/Zyxgbrag9dFAJOvlSiCmgBXHwdjAvtMMIirZEaueAmrrbYJwBVOMcaOA9agJ6wIXXIdPWAnZmyYlDgWYmbZ2vaSryXUQcUSbd9Eycej04RiJ5KNE2QeH8CO56OCVDGfeNUeW8Ane8+3/xcN9KpLrYIdV8ABU1aFkD4GEkeHzU84npumgAM6jPOibWw9kLnMegwiJ1RkGcRlHAdMsZbgyxtf42Sb4IEuYbCreZwMJmy1jAeOuCdHycfuocITZ6iUwmhtnEgNDY3ccWLPRBlHIHw9PafuvSp2GIOJNrpr/bm0bMvPaHfXSmrvWUttoF5FPWuorXsNdfZupq6+bdStqKt/G/UM7FSpxIOzlzLo46Q2ApErSFDZabGcD8VomSWixPMbhzKfJ5gfs5GAfEcSBAOILAMJawH3QIemmawMusY0UnF9AxW04JUKO3YAkcjLWE7cvl5KtDQrJgrUxr99/ge0+Mx/4eFN8JlCNHUP0im6beUZHIiWNYP4lPQxCYFFeEHNtF0KuGnQ9eAxdPGll/HVI3QxDMCMzUtYCbR8pBMZTLdmCWSrGC0L9AEXlmV4CRulH+W7dlDByuVEu7Yz7QhRmikBwhviWzeGKcuJBLbPnE9jFi6miooqJcmULSslhujIcT/iMWrm46AonFh42VeFg2lqHJI2G/oosnmj5o2JkmXkSiBhhYwo2PJPUE0saIW1kYB9QiWklGojGOmE7msMlJTSy5d9lWbMXsCXcC4h558P1ddOoYVVl7E3ZTuh+xacrQHKoGGCKJsKAiOdSBveR2BaZm2UTcbKa8OwC7g/0cuX1Ae+9StadNDhVKLWFxsNZjSdQIsqvkZpNX/e/oL9sa2uTBomCLkKArmcSAkrmZxMW6ChZdYmsJFSBBL5VWxGun+Bp5ErTn0rPfP9X9NhS4+lqto6k/eoiPdnyqRFdPy4a6m+/yR5AJDmS7A0gPsIOCm9PcE7vu5JFFYFMipcZTICIw/ZqLCSCS3b5HSAsLX2Q4KKt3cvsMlIDMsdoIGpdpYZ4Jo+qN7otiHRhodC6duAz3Rwb3XtiWfTnuPfTNOmzJD7uAXo6WaBLz1/yQLgZa89LS20beur3JNdRX3DLTQ0nLkEYxLFHVs2ykKqxUXl1Ng0mQ862kmlL+ykruonRWYDu7zu5in0H5/7npr4UZVDRbTLZHsjYIJhsakUWibfZ764eSjdq77PBMwB4IB9MCInGBCbjEJCOJlT7GwDYPf+8OWf0NyDlvBII3juaCXJ/aCtfJD6qbo2s54JgJQwRCkrKqGamlru6FTLozEbdjqjhV1ipDfMJ3FocFC+iM7o0jTQ3yfHAj3WIt4P0SkDyB/e8DlqGwiv/ZlIJWjVjXX0yf/+GRUVqs8nVBw7X32fFQjLVYAhQcXbNiWYCRonUz6Dt46ICXLAEgdhJQjJbQWfzH7PydxTXkGbr/4zHbT4iHBkhZCIGY9JCF79SJF8iBbVJzIwOssoE0zQfWs+Ta09zvNMbsxeubGSPv35X1CRWrYxnAcuqyrIsPOw7SSsBCE5M6GZoPc2sbAkCswPW1pWLlZi75iHWGZgIxSwEWh5iLzCeLLTt8mF0TlGVtBAbOJgxctg70+khnkEBowmUa1DXPsy4YOtlbgSJ+ABkVkkUIy2VWxG78DWj0Q+hGz4R8qnyQoq1sDYjoCMSdDJ0XGwMToOZOxUWAlCcotBUFrvbAYC1wYkP8KGdTbjgnVWNAPE0WRD24bEltCOp0SjI/7RFFIoeESCULwRkDEJn0TABFValioIK0FIbjHaJjTOlDC24BVj5EqmxAIt1xtb54OxZ9L2IrOg89b5a2hblwx8ylxJwacCGTAzUvnikZBOkx0vFIcDdnzRKQO1Edh5GzlkvJE2UwusjcDNWMCBkA1IfoQN6XwwpjrAZAVD0AXX5APE+4p8CJVByTTAa8oE/IBK989Cphxw05awEoTkFmOCHNDhTAdI/1hKIDYB1w4kP8J6wfVSfoNwhmzGCkYgeXrIa5wPnPRscgGRJpsxsiwI2SAOSLGA6OVH2LDOYiSo7Gyb0A1+WxEKg1ECKygBE1YAHztCgL3ECccCZySaYbKCWSE2sB8tBcnEAnpNYSYUHBHGjgNuHOGVEBuj5wDKqGEFw2Fmgsusa4wfJrURSFgzDBPkQC4HJASJozoCVkyEbLIZnYdL+xK+9GWfLXJYA9kTZ38iYJXeDw2ETR6ZjcC2NSYqoOWAxGeExpnaAFsJK4GWA2JnyY1OyQ3vgbYP2SAORwQ5mpC9aFwBk85zr8krjIpsmBOoCzECbBNJT36EDfggGOyTZhgmCHmwEUjYKHGZ5R/Dc8DSBWFlYMsBNzPDuoYKrl7Hsc2DnVAHKKLN2LvkFeZJHpFQGEG5fCfQbx+F2FnGbjzRWRBWGYXszI9RB+NMQG0kYCeIoLCQ67CC7I8SDK9ZSUMvPU+Dy58L2Wgkh4epYC1snqPhPS2hhBDUZMBMkL46eH4rga0ZLUUR5Cl/ugyOcSS+pfPBjh+Kx4BO9ApGD7kOK7jpCDhgxpnWRiCJqzBg7JQ8pGNmcPI06jlrKfWftlhJw6jq7qIJH3s77brkFLr3qYdl+k+zA1ZimnXEwmj7zMFlsv6CGJqyIWNn/uw0hSwzBVtkiYWBfUjmQimxse0kniUwehWwVIHIEpigsuM2kwuuBHqjghKIi2xtBMVFRdRxz4uK86OPbW5+90fpkMVL5a11DaQj+WiyECPOwDLQByYg9+TYlLHLnnhGHTFRQkmHg5g4uH+wi/CYzIdECvoOxQWQ/C0YVgVstSmr2hgdB4IwXlxRATGwrNRGYGdqTFTA8IwJ02fTrpvvN3wInMg17/koXXDRu6m+YVwonoaWIT9TFpCCLXJpb+BLT5OBEuiyKdYAb8nf9/IV1NITnmsWSA+nadYF7XT11V+gjetXZfZPwaSlAoZXcG0FsANphiHjzIwgOKlKoCQBci3A1MWH0/Yrbwx0CqgxP3nXh+j8899F45uCSZBMPE2BNARlkrExAkUWXFU+FIKlsPNVohC0LCjXMJ0w53NUuecICdvAQ+9HvtNH86cfTxMmZeaXN2mqgOEVdN4SViSAXAeY5BeylduHgzcNeKSfGeyrEFuo0yuwbwbYzz8Bw3IA77u8es2PaNzllwUn8uJL6ey3v59mzw9WdnfhJGUEEfkIwIQU+cTJ7FluCNk7kTWLE/fAw9fR1urfUSKdou49fbT82mJ6+7/+Oy058gQ+pNYRVQEnKXMCNWz7jCoIyS//yJsGq9TJNAeBAzr8/Mp11PLdrwVvGOYJvrJQ+eN30u1FxTR90mya3DDBLknuyPHsDHOGB1zxXaqtrJQDlis6unqovRMzb42QUUySPjHevnj+mftoZcfPaP0d1XTBez9KM+ceqLQZuHGFt4QhPRgu4qRxmJ9BDUKUATahkwmY3VGBx15cRfPPWBhZrDtX4GKDd7zHMoUKtp/w1HV30TGHHytfJ8edGrccdz15P+0u/SZfTfZtCeF/rVt6qLA4SZVjirk8I1SWHDAwUEBHl3+V5h/AFUNVWF1qedPArsQmiIAlHy1wiW1k2gdJ5YQhvszK/jBh6yOzb4YS3EEp2Oc0PJyimvEVVF5XJmGfTd6ULqAOmc8hAIqvgX2T3qzZSbWxjV5PyKfcr+f9BEzZOSDnj2FeG8FWCwEr+LqC7EcO9HqGLj/Olwkz+V8bUQJb/nqA7Fy+pOK+rqDKriFB/gm6RVBqodraxm/gtQO8Xx06T1Yg89REfsxGEHdC0UvVw+JcwgD6cuDz6dPZaeUCvS/50OsVpuwc0PsiHSBAlEqqlT6UL1hAR27cSEtfeYVS5eUSPrq5mYqnTaNjdu+mQ594gurPOYdOSKfpsJdeoqojj5R4ix97jA667TY6FFNpM2+fbH2StRxIFhdLGhg0HblhQ0g37Wtfi/9uSxc+H3odwRRXld0uvukAASFDD3BAD33hBXps+nRa9d73sh2Ppe68kx4aO5YOfvBBWXL/mcMPp3HvfrfYb/3hD6lk6lQJp3gw//wZZ9Duv/2NyufOpcNffZWO7eykwsZGOvj++2npypV00F130QF/+ENw0jjt5uuuo0mXXirxZ373u3TgH/9Ic/73f2nc+95Hs7/9bSmPCxQ9X3rdQRXaLjvCQQcIFMhkK2ETCGOop4fSg4M0+YtfpGRpKY9/hqkglaI+zETJ4fH/+q+0TK0zUjp7NnU89ZSEARz88oULqeLgg+nlt72Ndv72tzTuPe+h3XffTRu+8Q1a/YEPUM3xx5ts+7ZupUmf/jQNdnTQxI99jJ4591xquOgi6nrxRVr1yU/6ivf/BexTI2ElyHgmB+w2UulDAP9wbS0t4oOf7u2lgZYWquQTM//mm+nZo46itocfpq0//7nY7WFvW33ZZTTlv/9bTmIrX2IP4xO741e/oh2/+Q1N+/KXqZ8vzxuvuIJqTz6Zao45hsZefLF4OpAeGqIe9t7njjiCOp5+mp5evJiOfOYZepov8xu4Ii38v/8TOxtSKfOkbMCS/z3t/TTYN8SVNk3tO7ki8xbxulr7RIfvSDp29QZhnSBvIMuW/q4NHdTfM0j9vfndX7OTlPQzWVJi3a5hWaUvdMliBvyjy1bRnNNHfzvv742nr7uDTjyaPVvNHJkLbn/8AdpVyJds53YeTszv/vtJOvyimdTT0U8140pp80u7aee6Djr4zCl0w2WP0ps+uIDKaorpnp+9RIecPZXGTq+iiQvrJP61H3+Ezrv8ULnFhmNZWMJXr84BeUBRUV9MN/7nE3TBV5fIPeXhwTQN8EmtGltKzWvbacwU3F+WZEIYGCygQ9Ifp8OPOS5TcRgIBav0ySlVZxYaALySvd6g9yNXikOqMEHbX20TT3zq5rVyv7eirphOfP88WnbXJpnvDycXJ7m3Y4Ae/90amrAgOJFP/WEtvefKY+jen71Mz9+5kTrYo3/6jnvo/qtXyOd9P3vXveL1qBht23q4YjxGt3/3BVr/7C5q2dQpeeYCsw8qkHVosrdAkerPPDPs9Q6aPvzhrPq8oHdmpJ3IwW6IvaWqoZQqG0qou61PbHG5feSG1XTAyRPlMd+Zn1pEY2dUi6cd8445culMFSToqVvW0QNXv0Lrn9tFBYVJ6utG35sTYA/p7xqkgiLcqw32GukUl6fozZ84SCpGEXvw2qdzm4JGgGSDDSXWtwSXWUCSt47sIy+sotl7cZktqKmhA7gNXPmOd1BBXR2lKiqob9s2Kp4wQXq36Bwd/Oij9Ar3jHf/9a/UxL3UrVdfnSlonnjm+jvopDwvs7c99gDt9FxmgSSfmLYdPXKAC0sL2MN6qay6iIpKU9ImVtSXyBWsk9vPcvbanrZ+KmV9z55g28uX1Wf+tJ4WvXmyXI7/8OWn6YxPLqKSykJpc0sqCuUsDA8O86V8gCtPieRXPa7M6524zB5qX2aDf4FcZjUDICyXYlu4F5jxgx/IUGXONdfQmPPOoy4edy5hGv/+99Mu7hAtXbOGhvu5g7FzJ9W/+c3U+Pa374Os9Q7kSvFAW1bJJ6y4vFAuq9WNpdL2Be2e+vqbw+W1xeIEpVVFwZZPJICTdQS3udDjuJ7z2cWcFp6ApPnkFkllweW2oDhFlWNKJC20m1kvs6rY6lwaIBwZmgAI7+1JxVix8ZJLqO600+TGwXB3twxbhrEIKZd6wr/9G/Xv2EEpHt7sef55OoBP7io+yXsDXW5DWmYT/9gkwv0InDCNFF9y9xZukYVXwoxnckB2ULGAHc4XKPYDBQW0hy+z9/NlD5fZzd//Pj3IJ6+Ahzebf/hDemzSJHq0qSm4DcUnuHP1aoT2HbADLv2TQHbH2ids5DhaMgmE+L2ATgPb1TzoH+LBP8Iv8LhS5wFCIXDC977eZtLMh15PkDJbBbf3Yb++aWDDTs6X9D7O7p8X1oEKHVNm2BkSHOCQ0mBjG72eILuRJ70egWKbost+BBJzZZOXKi0rK/gGXovgkyMV0jpLmZsGAjmloZP6eoIusi7+iMQ/2L6ugDJLuWUPtEjIfzuPQ+akvp6A/VAkOxND2gZs8PP6gTlh6tfsA1Niy550+Ea7CmDzxPI1tPobl/OYERxbe8ayHtE/BLgtNu69b6fjj3uT3EfNFbc8dB9tHv4xJ7Av+tL7FwODKTq+7IN0hHUHCMAGd4DMyQTMiVEBHKDm5u00aFZTT8tdChcREQs8ZgZGl82IAbUqb1boZDAnX90YvHKdG5A2FsJZ+fIyGsi24rvCiOWxDm4cROcxiIhYEMjCGsziOW36LCPWWjmZW9vS6d6+8EsYvoNtBRXUO9qOImKnBNH4YYT0IxiPlNa+QPgQemAZyGU9S6GMqZNoJA8WBLKwxnCWOGxBVFKs5s7TbYgGgsLqAJORGVjtqqXQrBEpRl8VjNyB1oneZkQQhqveHxSBY2CzvhNp9CFDSy6cAjPB8QlrDGeJraBA4ilBqHWxFQCCmnTA8Ab6pOZ5YkFK5ELLDfGPpqhS0d7Alx6Tna8SGXJhdPwTKqcVVGwAZgLb4PjZWsOpgOZFpmDyUcB5TGzHZdZtMxWyto+WzmPG8LevQIw4hzRfG7APapjJIEasTkBU60vTl4Z9AgHNynyzbb3pdI/1RRs2+kDCUJ8Q38EVmaPw2QHoTGWDV5slSvbU9g6+g2jgUWa1ZwR3aKKISFngs9QyJKP3GzJjy4HSItkcUkj0jJK+gTfwBl4bOIQSP/rTs+l3nX4wydVWw7mM5XpVG+FiKvCaxMTLNV8NY68CcfHNFcqCa5tT3jkZjYx9lMw+he8YjQo5JOSa5HJ+NIytCuSQXQix9h5FLmnHNKoRRMwsAVrNX93xHCW+c/MT6UtOPozsdRSAESsMG+RSqbw2HmEuaQUILOU390iCPM1jI+SdzhvIywmyIU9ziZCJk1tsr5VHmEtqYjOCoavG+OSGu5/kQadV0xDUFAEL0TJqKkglqcihQibdj9YUYhR5RAZ4OFeYQnGVJsHEGWKME5Cw4UgWtAqEV+tSTF5zFiCX3v5hasUr58MsYpmdPuJiP0FIS4nzgo6TF/FPPrSLy78d31MMZY4PCMBG861dA9TdH7xBa9sJadsRCAcNxwXnOqCEHJuR4EtLiH9s8hpZiFO39QxSV1+w8ryNFAsK8TKaEOoDdoGPUySFDIyU0zJhHbDIFfkgOv4J7Z8DLXZVqVMv/NcvLZwxgU+s/hJSgS096XCBE9Q/MECPLN9AKzbtoNuW76T7XtlJnW0ttGZbC9WUlVJZSZE8g8OBweBZChZElROJP3EaFgYHK7jHiIO3ZtseuvO5jTSjsYp1SfrNk1tpcl0JVZQWyjcaAOLiRSZJm/lAGsh12sj/idXbaNn6Fpop8+gE5THxJO8ELdvUSn99uZkWTKikwoJgmSeU49G1u+nGxzdQ+55d9ML6nfTS1i6aPb7KxJe8VDomf+b1/km5+Af7FpQr0COOQEUCCzkI1ojjg1xo7PgMXMNueGITtbe10ex63uNkAaXUUlXQ/eH57VRRlKSGqhIaGByk3z65iXMYpmljKqQ8dlbgUU6dh1sOZDswOEx/eG47/fXFzbRr105av6OFHlvVTM9v6qA5fGzwZSASkuMv5QyOAwAZeJ1Htrz1K8RIQ46nkqNMkMFO0teyZJpufX4b7e7up5mNFcTXKBWfeJ83093LtlBXeyu9tKGZbl22i17d1UdzxlVweTldtpP0UA+ZQQOA87+hpZvufnknzW+q4LIlpUx6v4J9Y6h8DJTYhkcUgugdIyzwu3zNFu7W/u6J9NtOOYz6+pwPwzxw9agAf35+q1y533PUZD4owcF/Yt0eenTVDqovHqLWvgRNbaylcxY10vLNbfSXF3dSeUGaShKDdPahk+nuFbvlip4a6qG5fIInjamiO17aRe9cOp7uXb6FXtw5RE1lQ+ygpXTSgZPp8fXtUiGQ9p7+BI2prqTzDxkvs5797KFNnDaflOE+OnbuOGruGqJNu3vpXUdMpDtf3MGO38qVNUHbuxO0eNoYOnn+GHpyTQs9uX4PvfPIydydKJSTg3vYD7y8hR7b2EMnzm2gAydWUhl3NaDb2NrDFWErFaf7qG8oQXMm1NOpC8fSPa+00LPrdlEdysX7PL6uit6yeDzt7uqlXz+5jSqLuSIM9opuemMNnb1oHPUOoLJvo97uDu55ELUPFtGZB42nqWPKaEjVUFSwR9fspide3Ul1RUPUNpCg+uoqOnfRWHr61W30xMZuOZ6zx5bQ8Qsni4NgFrp7l22gp7f0UX1JmsZXF9Bx8ybQH5/fSXt6B6g8hRaUqKqygi5a0kQlfFG675Vd9MoWvrhyHi19KVo0tYGOnlkrlRJ1ERfv6x/fTI3lCTrjoAk0nOB8+HigeqOMqF/tnPYfeX8Ge7u4HERdQ8V09sFNNK6ykK57YjN1cstWQv3UzftdVVFJFx02nkoLU3TPil20cksr1RYP067eJB0yrYGOnV1HD6zcSY+ta6eK1CDVliTo2HlN9De+kA7zcYRTtg0W0/mHNtEUvnjfyE44pqKITl7QSAPKO1Gum57aLNsLlkzkyxKXNj1Ev39qE5ctRW9bMp5ufW4r7W7vpGKuzNt7UvTmA8dTfWma/sTylp4ETSgfosNmNlA5Nzq3PbeFKguHias7FZaU0yVLJ0i9wHEAcAwicIReGwvQ4+nmr7lbmzoFLed0T8upEGRrwRKgEq/a3iEHe9Fkbp34CrOppZMPyFZ2AmJnRXeQeOe7aUJ1sdht2d1D72FHOHzOeCovTtFT63fTrDHF9LYjp3Olraad7T20akcXHTa9lit+LV+V2+m8QyfyARpHK7a20z18ci49ehIdOW8iLWWbFzbtpp0d/dK6PsNO9rZDG+m4hZNobHUpreaytfcO0kGTqqmcW/NOPiFdgyka5H3Y1dFHB7HTNbf3cZl6xUau/KzDLk4dW0WHTy6nVH873fvSNrrt5T00qbaI7ljeTAdPrKC3LJlKh0xvoFkNpfQCX3QeWb2LLj0W+zWRlkytoafX7ZYu5Bi+Wry4pYPL1URHc5kXNpWzI+/iClvATtdK63d2UllhUi5sQ4MD1NvXRzPGVsvVGVdwXNAeWr1TjtkRcyfQ4djnjbtpB5f7pAXjac3Oblo4sYZOWDAxKDgTHGYaH8tXtnfS0bMb6Lj5k6SCPrepjRaj7IdOo3lNVfQ4X5hqSlJyDP62opkq+cI1mE5Rkitba0cXXyQqqKwYayQmpOV9hs9VU10F92oqaduuPbRi3RZ6au1OenhtBx+/Srr1hR20pbWLSmR/khyHu9q8T1M4nRc2ttGBTWV03tJpXN5qeoz3fUxZAV/Y++mul5qpmi9eA6gvknc3zWgopy17+mTa6XcdM5UOnDqWz2EhFRYWUlt/ivq5nLu7+ULD9Wx6QwUt39LOjpKi6WMzLScuKi9zncF2Ae8vLjQYory6q4d6+vq5ztZQeWkJp5ek3uECqZ/9g0N07JwGmdBuS1sfvevo6TS+ni/OzA9SAV9Ak3yMknL8p9QU0piqUrlQuPA6oSP02jDQcr64dov4Vwjq/BpyBQ4rO6wu8nIFqS9LUVNlkmoqK7mlm0THcaVZOLWRxtaUS2uAqxeW8YOtjp9OBN0GPaaU6wSUzKCAz27uohXssI0VKb7SpumOFXtoJVe8v76ym5rb+mnBOMw+yPE47UQyuKIHhCQS1NPbTzdxl26Iu+NHzaijmtIiGhSlZCEnk/8D8BHr4xP0J+6+PbWlhzpTNVRYXkvFiWFuobhLWFtAj2/o5IreIS3anS/tpElVKSrksfHdqlzoDezhpmlWPVriBJ/0NP1leYtUoLteaaMitm0oL6Q5Y7j7z+U9cOo4OvHAKXTwzCaaO7GBZcHxwHGYyBWgiLttd/G+rtzeFewzX1gOHB9UCtihuy/HjotviHl8vLR8Wzet4DL1cZd0CMeEj6jE4TD2G3lM5jxqipPUNKaOTjwAF4GJNH9yI1WVFQfnjKm4sIjeckA9Ld/YQlc9sIF7HymqbRhPVBSs5o5bA/PGBN3qg2eMl17OYt6fGePrZH+QN85mkHdwzCEbX8npcKvY1FArcXDRXTBlLFWWlUjeUgP4GKIjvGLzbvrLC1tpdkMJHcyOpbvA/G/SdQHR7p5hWtncTcu2dtLPH9xEm3a20ZkL62lPVz/dyMOC+rIkLZ1Ryz0nvnBLnmh109TVP0wvbOniBoMvXi9tpec3tNLSKVU0CxcAPm6St+wXYmgKYEuMxhE4bASJb3O39l9O5m6tvlvrWPkiZYAVYHvl5BUVlypZcEXo7+uWN+HQmhaXlFIiVSgtwxBfTYtkIfDgutHf280HIkUFRcXCD/GVEqvKFiEOnJbt+/p6+KRzJeV4OEmIM8BpJQsKqLiY0+L4ePtugOUFXA5UeGBwoE8mwCjkeND3cXcLB7OgkJ2Z+UKOi/ykTJJO5lqWHsakEj185R6iVEGRlEeXeXCgl/evl8tUEOyLzAub5vS7ZR+xIi+OB5Yq3traSb99ehu9Y8lYwje3sC0uLWdrVLggn16OJ7O5sAMUynHMlCNAsM9ohVLYZ8kT34/y8efjjLEm4rpI877193XxbqGcpWzbK8esgPcHFQppIoz9w1hUlx/lxvHAhc4FDtEQH1fsvxxL3tfCohKuzanAWYYGJJ1hrr2FRXp/gvOMc4hyIm+UG/lmy3sQqwvjPEl9CY4K8kZ9KOC0knLDIinnc4BlqGsI24dvkOsniIsqF4kirmcpJvCALi/qWgEfG6CwKCjzQH8PH/N+qSfYT5QZqzIXIY/0MKV4m7TWIDDg/DNFsArjIKJRAryBeeNfn2TnvMlxTka8QwbXCEEWr82iMsqsNg5CtiNEzCddwSjKkwuQHo71IDtIXw939coqzEUjb+zrwgHxdSZv7MOkBCa9PBMe0dwyyCfpXMqTNT2lDDZ+S1uqnVO6tTj3NmUQSKTpFjKiEGxxSKUEiGdIiX3QOiH+0RRSKLhiTV6wwk4vRIF6RGi7nEgFsE1xq1ZWjjFkMJ7NlXxl3KfEP5r8BrlTvmUcCcaWf3wUl4hWuWRgCUNpWiofjJ5/NLkRbJElDqCEQdzAl4xQwZZo4tGMC7SOGWeUdBzoyJoMlEDHU6wXWifEP5KPTRZclaMOoBQ6LTzzww2Zrr5h6uGBPoBulw8qqpeA0K3zEcjeb03yHJD/Nd/HXT49zo2jXAFb3PXt5vER9hPjNFPeHOHm7SVOcvnWDtqyB91HdOIdvQogZ3TytQLPj/t5vCs8ABkoCMZSNogN/7gUF9lWeU0shUnPEvtg9Pzjy9sWWWIDkw//4M9nJS0nYDukx85Ej6iUUDJSbBy0XmxCTAa22KPOgBXBzikKRAI84nl4VTPd8MhaamvZRus2baTv3fUKPbhqp3EU/fxM9yfkWRczYOV5m9qu2dFOVz2wjsceeMAdVEpU/iAuno8FCUjeHMSjJOjkmRgTliL5xQNraeW2dnloPzg4SMvXbKadrbtVOjpOkK7tWAjpvDTZ+wrd1pZO+tn9a2jzli20a8dWuuXx1fS/D62nfnVB0vGRmikrR4ZMdKIJCICpmCsgLNF4TPzylt20ubVbKo1+5ge9Lj+2r/B+Xv3wehpke+TX0tZOy17dSL19eD80KAMISerjjJ3BDSUcfzkPILZRqhBlg7HjH01xkbTKphAshRWMhbGJMY4RB2BhUN6wo6ZOueBfv7RgehMN4faThbhENLx6CyF9FuOR0tEGI9pZQEVZv6uTW5IEHbdgEpVXVNHL27uosjBNk+vK6JpHNtIDr+yglhZ2Vq4V3QNJ+uUj62nbjmbaurOF/rysmVp60tRYlqCn12yn7Z2DNNQNZ8IE1gV03WMbqHlXM+1qbZWXMAbSKZo2poxuf7GZ7nphI3W0tdDDq5vZMYdpz549tHJnLw31dsnYs7aqnG5b0UaTuBx15cV087Pb6KGXN3GcVnpiTTPdu7pNXhLAzZ8f37+eXtiwk/a07qL7VzbTiuY+WtBUGbRMDFTi9u5+enlbFzXUVVMPldCGPQM0uZLkhYlmLvf1j62nFi5rc0sr/flF3t9UAY2rKqbfPrWZXlq/jVp2t9KtLN+4cw9Nry+l33N51vGxmze+mlvhYbr20fXUxz0QlPelre1UW1ZE46pL6M7n19H6rTtoe8tu+uMLzdQ/nKSawmE+Xts43yEa6mqVi9FAooDuWd1Jh0ypod3dg3TNwxto3ZbttJPj3b68mda1DtDCCZX0xNpddM2jm2jjjp20rXkXp7mLHTRFU7B8jH3yg12PIEbshbEdIVJWtaUcKe+Q3mPsivAo5aW1WzMtJ4BjoMlACcSzM2wEti509QApuGJLFYAFwRXEokDshda5hJ9kIkltXT30+PLV9MraDXT+AdV08gETaJATxVxppy4cR2cfMZ+mjx/DTtFC88aV0/lHzaOTD51H5y+ZTKu2t1EPV7i5k/DMK0VL58+gyY1j6DG27eNWoG8gTdvah2hsSZoKh7poc0uHxDn3kCl00iHz6O3Hzpdns7MmjZN3JWdNaKCDZk6RZ6lo2dHKrN3ZKc8FL1o6nU44eB5ddORceWD/4qbdvO9pKuaCvvWQSXT60vnyHLOlo5t2d/VJU2bvL25aTq9K08TSPrmbWF1dI3cen1yzk1vQQb5IpfkCM0Tjy/i63N/J3cwBsetMl1DzUCU7UYoOnlxLZWWlQauIqxsDG3mLxqo9kh8LSsqqaF1HAa1uHZbHYzs7eqmuuoJmNjXI/h42b7o8mmH/lvKhRXh2fSuNryqkfzl6Hp14yFz6l6XTaNvuLtrIrT8ufBNri+ltR8+h0w6bR/ObqmlTaycNqEZD76sJOOQRCflg9PxjkxtBi2wysIQS3xK5sHUmH5CCRySQMWdIYQnsTH3QulCGIIUYcQAllDw0BZoIIPeRV8iEzcDQkLzVcci8mXTArGlUU1PLcq5lrJRnd7CT8VmSDp1YQqu2tcmV+6ZnttLvmA5tKqaxlcXy+lvfwBDd+PQ2emFzOx0xuVycpjNZSWXVY6ivoIJrcBmNry6jeWMKJe7vmf73wbX09NpmtuUWpSRB969poztf2qGeN3L5uM7hzZYpVQm67sktdMvz2+hqbtG7enrokEnlUj48c9PlxNgN5db7qAnHDUO6guJyGt84js45sJG779zKbuugw6dUEhefurispVzWnmQFVZRXSC8J49NBdlC05mUlhbStOyHpLGgskeeiNz69lW54bCNfPHrk0o7sgmeAvO89vbRqawtVlJZQbU0NlwvPL4OylnOGnb2D9LvndnAXtwPXESk3nvcuaiql5rZu7qVslGN0w5ObaX5DAU2uLSW88ivnRWyDtPAc1AUkPvIKmTwiIR9Exz+afMa2OKSyhBJfsT5oXSgPkBUEJb510xPpi05aIo9SlN6LkC7GMFt8KLPqFbw2HuGIaXFtRvuSxl1SsOYHW64J7JR2hwIhWV+aj5g832M9KkkArrXcBKTlUYhqSYaHRI/nY9z/kgMtYzuRc94sY0UgRxJpPKpiHvZ2/hwnoeJIwpxHkC2nzTJ5CC8ZKl7tTwZartITUSb9IG9VVi4Tns2u2tIiL0/MHF9DFeyYW7n1xjO9cxZPYofDyw0cn/dXjgPH45hBGex0uaXDM0jJQWQ41tgyi/Jgf+R4KV6VW3aF4yHd0HGGPaeB57cC4RkqTQNkp4K5wmvvEeaSrthkMYxVWYps+UCHRym//dtT7Jy/fSJ94ZsC53QhdQQwgTBixAFwvFUwGyI2nki5pKMhtvlEYORsnsUwzywVRhdrXwAOMzzM51w5CV5kECeMlClbVfIja4wck8s7V46QTxyvrSPMJT2xyWIYq1IKnx7OeVOcc5rT46k7WasTK7PqGV69IxwpDRu46OaKnE09hrlnk0/pM/DFwh3LTTtaafXG7ew8fBrz2Fm0RuPrq2n25PHcWnFcabJyQ+6WLnKL6bXKMdN8ypbHLkfT9cQdKTnRZzHyqpTQ1oWc8wLbOZ3zn7U6sHKk6uLV55OHgtjkYsgY0cxjMHLS+8Bi5CRCwI2a+55dQfet76USHivm45x4ZFO1ZyWduLCJpkyfQ2VllVkrTs4YIY3csshu5dXuk3wZbJiLbcTGE2mkdESfxSguDzjn79g5g5cQ8KPJCio2AxagfhhSYhuQ2RQRMLkiFyLnH5t8hlrskoGjMOlFVQ4XpuDPo+Efm/xGFjnwmXjJzWhEkkjyXmhvd7fcAIrdhxEoAp+RRd6iRMgv1eSV8g8oolDwqUARsDBUPpBS2YDMpoiAyRW5EDn/aHKNtMiILQE2ZrRtycOAoSYlcgG5phDD5LBCLuwdAPmMtNgmA0dh0nJUUUlA3orLP6Hy+MiCTz0SvR7gK/dIFILPgMk+vkpkkcOxUUAkd3H1nWHc9cajGtzhxRb3kCQ9Jg0EXYqAhTqeG18DIpdcgc36IDrYeYy0yBaLczp2IjAFVSIbkNlkM1ZQyAeTtiIXELlkYAlNGmGxwwUU/FkS/jH5+0jBp/JRVjjGdt650GiBqEJWWqMlu/xCWeAz95EBM5IPO1eSf8oLh6i+bIgm1hLNGFtA85sKaGFTihaMT9OBk1J00KRCOmhyIS2aVEAHTkyyjLcsXzgxxbYpmtWYosl1Saov6aPSRK98zmf2I8guQi60vR3PBcQ22YwVFHIhcv6RtB0DzQYtpzIwhRFhBkptyBXYrAuRw8YiF2JjUQhKaOJnRFYoTCGOfyRPlyz41JpioQxMubJRxlzo9Qh3H7z76ZAx9iJ4JFValKCJ9YXsWOxsU4rogMklNH1sMY2vLaba8kIqYz1eYsDXPT29fbR+/QZ69LHH6P7776dnnn2Wtm3fQf39A9J1xwwQeHxWkBiiypIEjasroxlNFTSHnftAdtwF7LhT65NUVZyQii9lVLCL6yuyu29eG4tCDJPDhiAy/gHZBokrbnwifYF6zulC2QQIMRE2AskoC2LVlsJvE5ZGbGITDjCCOgxlnFecHGGnGbxrGr1zIDeEnnmZ7l3XTaV53RBKyOt/ZS3L6Zg5jTR73iKqqKxicSYPpITKnAuiJRslEkkaHuimnpYN1N+5k3p79TehwRQw4lxcRmzBI6wJH3FjKhoQeHybWVZWRjNnzqSqqip69dVXZdvNY+yuri4qLi4WmjBhApWWllJ7e7vEKS8vl/xwzNE17uoZpOb2IeoeCL5H9e3sSPuPaNkQUVsCX1S5IXTPU1HnDJ1+py5kqxqiy2IQq1IKvz4qNZLYBAOMoM5AGeZs70Heca0IeD/26RWv0h1Pr6KCijp5o8YG3m8tKKulZApfaueeE14C6Gtv4RZimONyxUM1kLQT1Nuxmw6aUEnHHTyXytjp8cH1SBXMW4uywJhzwvjou7d1A3W1bqKhQa5nLIOz2Q6JMJxtYACvFg5QQ0ODOBQwceJEocCpkuKgiA/S6Mdiy5z2jh14Z7qFdu3aJXKkC6dtbGyU+NgWFRWFLkzilHy82roHaNseLlOyWB8qL7IeClZm00d0lkAHQ855vt1yOuc/W3Xg/Y5FrEopovoRJDEJxoijYMOcbS3kFCePhH2mqED9vV309PKV9NC6DiqonkCpAu54ZTvA+UAqH1HP7m00pmetvOA+dtxEapo0jWrq6rnSwvFHRrZK5wJvIw30dFDH9hU00L0HApFrpwQhDMeAswEIg+rr66X1Q4sHoLWbNWuWOCagW1btnIgPnTgZA9uOjg56lru9nZ2dJl2tmzdvHk2aNEn4bdu2idNWYnl8jjOG8+7u6aXNu4eon8rYnuOIJSPmAMSIBSpbLyIqJYBz3myc88SYlxAciDxLffGqLGFYn4XzJhQgiyqAMhjRzkJW2xESyiefkYAKh6kwVqxeS/es2EGDlRNkqo9ROynXDNzJ7N21niYMbKJJ9ZU0bsIUGj9pKlXJy/G5OWU+QOXHtC9tm5exU+5mPnAoOA+cABAbdii0Yj09PdTW1ib7rruhaOngnGPGjBFHxKReIMTTTohWEunpLaCdFq0o0iwpKaHt27fThg0bRA8gLgg2aEHRWsMpkS7ynTp1qjhqW9se7lVU0q6eYuoeRM9DxVdbgcfxPKIMWBmnt+XinPdq5zxhCfUORMecgFSLmLrhFSuhP0pYaji/cZw4AzYY0cZCrG2WRPJJPw4mjTwSw7w3GzZtorteWE8dxY1UXIoxZ25jRK590n0caH6VpiSb5euQcROn0vgJk2XsOerpUgBVi3yVDK//9e/ZRG1bX5GWE84C52lqahJnaG1tFSc78MADxTGhR8u2e/ducRA4Jz6xg4ONHTuW+vr6JD7GprW1tTR58mRxRD3uRHzdmuqthnbCtWvX0qpVq0Smu8KIB6D7DBsAW61DOQ4++GDJq6uTHbeokrZ1sE72OrrnRuI5KB5RAFbE6UoK2TnvY+f8hnJOfBSsIXUopiJ5xUoY1YUlhvMmEisOoJRZbRRibUaTbxZIvNFGzgVcSYeGBngctZ3++uxq2jpcS6WVNSz3OykqGCbeop0raVpxO43jcRu6ro3jJ1FpWblUYBQ3tsKMEkgzhU++qgZo5fJnaQ+3WqjocCi0Qmi90ErNmDGD6urq5KbN1q1bpdWqqamRMSKALuacOXNo3Lhx4qBr1qyhnTt3Sloo+4IFC8Rx4LBwIhAcSDsibPTYE86O+BUVFdTc3CzpAXoL6O40gLhyfFivbdCdRvnr6mqplrv/O9hBuweRn6gVwkfTcJ6DHHvcWWHrMC1nxDmtcocQIzaKsD4L50nII8qAlVn1CrE2+eYXA4kzmogO9iYJtIRte3bRfc+upFWdxVRW08AJqhS569jX1U5FLStpRkUftzrjqWnyNGpoHC8z9enWYV8gmhK3ODw6m9HArdSrq8TpkB+6iABaRl3p4QzYotLDUVHxYQ/HRRg3geBYcEg4Frq2uuy6lTz88MMlbd36QYawdk7tWGh1n3jiCbkQwLm1XG8BHU8TdGjZYa9b7fnz50vLD6Cl3dmZprb+Yrb3HwsNE4oaCWLEkm7IOc87PtxyakQqkyUI6zJcSB5JwCvKgJVZ9QoRm5hIuaSlIbZ2BJysJI9lcL/d01Llk3bOUInGpY0TOjw8RJ0dbfToshX0fDO3HokCqmpfTdOrkzR2fHCTp64BdyRxxzGuCkRhLHOPQph/ODHQSRMq+2hooF9aqLb2NirksSycEq2ajAfxCAVOwb0AOAQqO8Z2aAW142ziLjxaUHRx4RS2U4LQmh500EGmWwsbOC8cVacBwhgWzg5CN/qll14yd4Ch1+kCunuM+CA4JpwSdhqwgdNDh4vHtGnTaFcn0Z5+TOnJsI5X+NBluJA8bOSyAjjn7+/3OGekYsRWmIzEhKJGPlEGrMyqZ3j1jnCkNGxYx92LdLKQSrY9ReNan6aaafOooH4i5t5nje8w7h/klBMqGZ67YKv3CRcR7GA+B0RhFFGknIgHwoUAr39I5WeBdgL5rrO/m3o3r6Btq56nmiPOp7qpC0wrum7dOhkTwgEQRzsGtnAIODIcAl1gAE4JB4XzwwERD7yOhy40us7gcbcWaSAMRwVgj7xtx9SQCwkDeQB6H2CrW1nYzOWud19hPXUPlchehxBE0RuFGC4sNmzIOd/qtpwqv3C2MZxTNsAjyoCV2fRenSPMmr6C2ORiqCCtQG8HTVn7G2o4+T3skEFleAP7FkM711L/Kw9SyVHvlNYUY0N0abWTwAm0A8EZEIZzIQyn0XbaccQpQYpHC6lbVbSaCMOJ0aICsNfpgZAPHFg7n5YBOm/tnCCkj0c9TRMmUke6jlKllZK/42cBlDCqy0hMyDKCc97Czpk66fx//dL8qRPkYbeuzOE6neFMKGwg8IgCsCJWx4jo8klbQfQjGTGymaS5e1i39jaacOhxlKgcq6RvYF8jWV5L6e49NNzRzL2SSVTCXVtUeu0QcD687fPiiy+K02J8CtjOA8JY8qnnn6U/PPJ76mpvp8GeYYmLbumKFSukRUaacE4dF91ohLVzAthqh9XOiC3SQhj2gLYBIY+mpnFUWlJIvUN4gSPsfmFOQQnjLE2IA1jP5eX1mOCLayznFxDrggqsQ+ioqFBGZOARCUx6ICWzAZkmgSWwgoZchNKPMdJimwwchaTDYzm+XlOiILqswRvYt8AxTg8GS6lrZ0F3EWE4E17JO+GEE2SMpx0COjgMHOG5l1+hD1x/Ol274mv06tA99MS6B2l4CEtT9tMLL7wgj2O0wyCObk3xSAbpwPlAaFGRLwitJ3jkBVs4IJxb5+1u8QZScWpQVrTD/Eg27OploAQc3dLpUNjPQGDCD4eMiRXKiASatUQBWGAS9kDHMWpHENJ5oNPOJf2IiaWQNMKiN/APAiYUgxPpsR62usWSFk91JxGGM63hFvW2O/9GP3vyo7R01gn0plnvoh2dK2hr/zpa37ySNqzdQAP9wY0fOJZ2LrSYyEc7JvJAWD92AWl7fQGAHWxAgHZK6IHu7h7qbG+jgnRPUI/4B+RWKC0KiZUgLA9zADunFsa3kg6bAQt0oSI6BmSaBJbACgq5EDn/aHIheotCUEK7bJrikE2H9zV//vOfSxgnUJ8wnNTbbrtNrsg//elPadmyZSLXwBVbA1fib3/72+adTx+QHirBXXfdJWMxLdPQlU1D6+xKpGHnDSAu8Nhjj8ljitWrV9OTTz5JDz/8MG3cuFF0Ln75y1/SM888Y/JEGnZ54sLA8uXLzTHzgtPE1yZBMHz04RztXcP037/5IT25+llp0bA/A/3sSKX9NEBdvIO1dOqBZ9ObZnyYlow7kRI9RdS6p5WKS4rFyfWdYMTFsdEOp51UA3mj1UQchLGFDaC32Dfsu754IE2cn1f5OA73d1PCKj9CYEUU3i1TB41YMWKv2EyIj8+J51/6pXk85sQM3Upr4LABWOiVK4R0uaSnILosBrEqpciWto2QXYhJUMXuFVQ7YQpRSfCMTgOvgj399NMyzrn55pvlFTM8YMdJvvHGG+m4446jBx98UB4P/PnPf5a7jz/60Y/kBF5//fWiR8W4/fbb6eijj6af/exnMi5CxccraldffbVUZnTJkDacExXmV7/6lTyU/8lPfkKPPPKIPLeDDi+E/+53v5NKgruWyAvp4K0bOP+HPvQhuWDcdNNN8hzx5ZdflkcUiI8t7nzqsRkuPHjP9LnnnqP77rtPSL/C9tBDD8ndUpQN+wcHQb5wcDj0o48+SuPHj6dPfvKTUqZf//rX8kgEb+Xgpskrr7xCRxxxhDqKGQy3buJDz5VvDB9rq2LjGDXvbqOv/PYHPBZNUevQk5QsbKWFTUeKY9y16i/U2reTTpjzVjpvySV0x7Ib6c+rrqDa1FSaUDZD0oQjwcn0xQjnCA4FQvr6AgPH0wQbpI8t9NgiDXsLO33nF8cWdlVV1TS+sZ76E6U8IMq84ueD6DwGERELMKn0Ch5zpk6Cc06ZwJmp5lt+HbDQK1cI6SwmWxzAOi8RxKqUYqS0gZDNCBFwv608xjlxQgC8UoZb8rhVj0qJk41KjpYIt/v1szu8WI0XteEYp556qnxRAcCR4OR4AH/OOeeYV8vmzp0rz/HwnG/KlCnywjccBheA6dOnS+U4/fTTacuWLZLHkiVLxBlQQWCHiwfyRVy8EQOHgvO86U1vEmdHWVFm3FyBs8NJkQ7ezsFD9gceeIDOPvts+sMf/iBp49U1AJUYjgmnPOuss+TigWOBOPpCgP0+5JBD5CYOHPGkk06Su6Tr16+nhQsXSj4uxDk5Hdc5IcNcuEfPO5z3r4hShb20vXUP/WX5NfSLR/+D1rU9ROvbH6Fnt/yZ/vDi9+mlnffS0dUfogOrj6KBoQGp1Lp1BAFwOgBpY/9xvrDfeIUQFypAOx4AJ4YtZEhLOyYIxwPnY/bs2XIxxLHGmjxDqWoaTnN+lqdFnM6C6DwGWlTA+a7YsJUSX/vN4+m3HOd/CQEVOq5Oh+QWE2evYZ2LEGLjKcVI6QLGJotxnArO2bjm9zT9sGOIaiYo6f9f0JVyf2Ng9aNc6YeocA4fa678GuwO+uMVuuXpG+imZZ+nokJ2jOEaqkw0UXdiIw1SL2txFtPU095Ex1X+O00fV0KpNF6CH5APBYqZ4JS4GGKf0MM48sgjpZeAiyF0uLBhzAmn1I4IHoAOPB6/QIc04KRIR79zK8460E8bdnRSyZhZUp7QkbOYuCMqco8Sj1L+8IA8Sgm6tfIoBeD9jq/ADixBbJw4BcOryiFNIKSLMcwW30AZ4dDGdWv3FXCScfXF1dkGWlO0TriiY4uWDBUAlQndQwDx7rnnHml1s+Hxxx+XCoerOlp0tBToorpAPigHWlhUWLSwcY6JB/tPPfWUvAGEMqJHgC267ehJ4J1YdGmRJl5OHwluywlHaO1oo8/86Ty6+uGv0L0vPkJr9zxGA8MdVDA4mYYG2RG6Z1FhSRePMd9H81Jn0QQ6icqLUvTC4FX0fMcfaXt7gi484T00jXuB6IWgZcdXKThucDb0OtByLl68WBwNrabdMsIxEQa0k2qnxBZp4JjiOEGGdHu4ezuQqqJkUQWsJQ4QOorOIfUf4bCj4lHKK9xyhpyTy+BFSOzYxESJTQvwqpQwSzSB0ccYjhQfBhmbsHWuzolu4XXXXSc3gOAAuKmCsdgBBxwgJ/AXv/iFjMv0uPCHP/yhVGZ097773e9KlwpjyBtuuEEelqNLiLEebtCAh7PitTQ864Mc3Ul0D7/3ve/JYwJ0P9HlveqqqyQfdGvh0M8//7yMidE1RbcLzgzn/MEPfiAO9dvf/paOOeYYqZRf+tKXTCuCsS2eC8JRMfa89957JQ90S+HYGLvibRs4HvYDY+YTTzxRyoXynXbaaVJu5HfYYYfJPmeD65xwjtteuIle2HE79ys7qTe9jU6Z+WH6yDE/pouPuJSOmXMadQ6tp6NmnEb3rb2ejjngDDps5mFU3ttA21qHqKu/i86Z+680eWwjbdq8SfZLvwqI+wTYRxBkOFa4qECOMmgHlHLxVodRJjiktgHhHOD8wkZWYOfO5kDhGLYNX2w1Io5oCWKdlBXaOUPPOV1AZMQWo4NGp6DTcdPStpoElkDiKNaFlpt0NSnYIkucAQuDuOogx1hHJfHAlRWtBIDxIU782972NvM1BXSQYxyHlg4va6OyYyyIyr5582b661//ar43RHw91tEVGxUD3aqjjjpKWiY4DCrHxRdfLBVHv9C9aNEiaQ1gi0pjt34oJ5yzurpayodxKeLBOdE9QxzkA2eGg+FmDniU/cwzzzStNuwh060HCBecv/zlL5I/5GhBv/CFL5iXBkYCurUAygtnWVx/FH1wxi/pa8c+TN859VE6Yvzx1NW+k3a17KKioXJ652Efp4MnvInOmP1pGuxpoLPScecAAHeHSURBVDouW0vlSioqraQfXnQvTagcS48++ghfhLZI5dbOhV4Ezod2RrT++rM06KHTxwn7iWesOOa4gIIwptetL8b5OMb6HPcluMVMBs9G+V/Ihq5TRmwxIbkFkw5T4qu/Do85QxEsJiS3IPIYZUSsBHFpAUaXa5o2WBnos1p5tejWjltzC81YmvuYs5cr9wCfOF+38Q3EY/DVx7jL3kw9TYuodecO81kYCE4FZ8FWX2iwxc04faMqDQfhLZxpYCBNm3e204SxFVSQZIdkxZ6OAR6PNtMrK1ZQqiAlzgVgizvVuGGHVhROinOHXgouXLgAwdG0A2pCPPRuoEePBTeeOnjo21vUJGXwgose2zqqrcBidNCMOU88z3qUomHV3rhqLt7tQUScS1pqG2cQFw+KQBdrIYhoHQHY3s5WKunbQTXjJlKiuFwqCE4uurAlxUX06xuup1/93zXc9dtAFdw67Nq1k674xtfp7dySbebu4JKl3M3CJFxvYEQMt26mVa+8TJu6k9TX2yM9B+0UaKFAcEjwIDgtWj48EsKsBrBFHHTBly9fRkP9nbRrZ7O0iitfeYV2bN3Izr+dz2vQwul0EA/nFT0E7ai4MIBHtxyOJ+VT9nY86NArwIVhYDhJ3alGSsi8ThnEOmOMIs5JdbdWWs5zdcupKm1cVc/XIePSAYzOYxQbjxWBLtZCENE6ApvFlW/FM/fR5Ze9h8djR/O48UA5aTNmzqLFBy+mr33tazy+vJbGj2/kCtIjJxUVB2N0PJ741Kc+TVf/8mq5+l5xxTcl/hvIjr6X76HHn1tOe6pnEeYXgKPBCeCEcCacE91qApBr5/UBeujg1Ngirv6aBeNijDMhQxo2IR9sce5wvwBhHV+H9TY47zzGHE7QnnQDV5xiztm6QxvytL1wVA6g5fwjt5xBm4zayqQ2EXD5hFxE7JUgIlfQcknLMfKIArAgyB/XwaiFltjkChzWQE7CQA9tXPEEDfAVdfHiQ7nLM58+8tGP0yBXksMOW8IneTxt5CvrildW8VV7E9144000a9ZsGhrkMQiPlT756U/Ks6+rrvq5VIY3kB1DG5+nlU8/QnuqZlBiOHgpHRUfhHEfeLFTLSh4EM4VSDsuZNoGcXU8AON23OnGTTeM0/EcFhdc2KEe6TRwUcCYGd+JaifExcHOGzziwVGwUvqedKNxTMDUKadyOaxBUJcVY8HYmwDXT7Sc5xzrf84Zl0gESujVMYzcMYizhyLQxVqENR6z+JgWEilq3foqfeWyd1BxUYre+95L6fjjT5CbADh5qcJCcVJ9VYMMFQi35XFL/corfyJ3QK/88Y9o0dQxlBgakCtfLFAovspTMb4PBbKVkhPCTRPOL8e9MeBqTMlEEQqcU1Sugnyugxs0+waZgyDjw84W6m9eR/3DaWobv4SWrd5AwwM8rmQngRPYLSWcRDsOdOBt2K0o7BAXBCeCHHF0WgDC6OHgRQ/cvUXXGK0qCDex9A0upIf4cERA84iPd3w7B0uptwAtpqhjT7ORewx8cayiGqDl/NODT1HiK+jWOs7pHA+B9xyzMO7cG3neaXm1Uakj8MfKQPQeI1SeRLqfqkqT1FA+TE89cg/V1tTST668klpad9GM6TPouONOpMOPOFxuAGGcc9rpp9OjfFXG44s5c+fR9ENOp1RVk5zMrCjmbtTttxJ98BwliAfOWd+MhdRx1R+oonECFRVGP03yAbPddffvoHvWfIR6B1qY99/mD4DyJmhOxftpat0pVFZeRsmCHB8LxAC3/+sLWqmysJ9SBcEDfjnGLMdEzinlkPpxB5wAzgWng2NgC14fS2x12O6+amhn1TLtnPpY6XQRD2G0oHj9DhdZvFGF3g7i6DTg5LDT5UY3to3G0HCyVPYhBHVQ4o6NyD1Kn719aqVby84pN4Tm4vU9Log6BiFERErgMRWIPJd0ABYGcq82KrUE/hgZiD6LkVHhqCQLqG8oRS29BVQ6ZhZV1jbSOy4+n9pad8qNsmt/dQ099uhj8iAekz3h64iO9nY666L3UfnkpZQsKmMH50ohMxHA2R3iNGSLaU9efYmSt90kJygbwUU6+Iq+dt6BVF5dS2UlmHaEr+Ru2i6xzcBAO23e/VcuSh+l2Dm5usdSMp2g/m0VVDRQR5XVlVTIjuFN1ybMQ+eRY50T7D9mCGjrTVLBYCcVp9hpuGJhn7QDwFHwmAbPTfFqIcZ8cBY4BbqksNFdXG2PuNrptDMBmtc2CAO6NcYNIMg1wTEh169MQo+4IEDHx3b3UA11FzTKt742sC8RsNArZxi5Y+Cz56Jlbgh95QZ/tzZSr1kQV9eN3DGItReFXxuS5pgeEKQZj6xqpXRtMKNcfdkwNdaU0B1330Pbd7XRkceeSIOJYr6i8tWVWwJzgGMyCImLeaxy5y2U+NB5ShAP9J5aJ02n1f/5TZp60GFUX9cg3UCNuP1By9nVt4MeXHcZ9Q22Mp+t5eR0+MCV7TqWpjecRpNnzKQi0+UeGb7KJVAKuGRBYpBb0j1UUYAuf6b7iq0Oa8cC4KD6BhFu5OAuKu6mwql0F1Y7kg3EQxr6hhLC2EKOuIgDx8d7sXoaE5fwYsEgt5TdqQYaSOB5rT7KKKsKOoiIlSDGPJA7StdWd2szZ1sBxTEnXjFc7ozMgqiVjW3gsAFYIOmYCBloiUhDTIQNIUgvIBc6jiYDJbDjKlEEg9yq7OhK0bItAzRhwbF0yLFnUR+V01C6QJZRYN+NpOGSC58sGyQd/nEplImPcgXXDInCP0IIe8gHn50Q/4DwKdUQX8Sa++tpbfc42tZdSj19aOWYuGVC66RbKjgq6gacCA6GLZ5BgmCDrin0aFGDOpR5yQIEJ8bjFsSDU6LLCmfEixbg8bYTXszHCxmwgcPi5QeUBWnv6Sugnekm2lM4lfoTmKImyCOAdmAJhhARKQFsQ3IFUSsbbWAFQzDOGTJQTEimoGVuQY1cOAVmpJD8gz9bqzmRWIwVFLIhMv7RZEN0FhkogYmnRC603JAjsOPa5CJiwz82eSNlgTbXUXMlP+I1gGjtRCxy90PIMXPh6rvTlbRlYDyt7WqkLV3l1N7D3VZ2DLRY2mHhKNoZQXg5AK8ELl26VJwNTgy5biF166uhX2THVzFIRzsi7t4i3qZNG+m5ZzG3bicNFI2h7YPjaWdiKvUWjuOGvYibcS5p8G8og6Ae+xzVa8+MfZxsGJmltIICcc5QJ8EydCEyNwVGxJYFQaGixiGJxYTkDkQXY+AVayGTV69gmYUZJof1ImTDP6aMNlmwxd1vexsV/vKXNMDjrc6PfISG+cqOFwIHcZeSt3uDBI8mF1aeQPXFE6k+OZnmVB9GkwsPpNOmvY+OnvAWKhqqoHkVR9PJU95JTaUzaSDdru45ZM5YHIXgKINzHqYoWMrO05uooJ3D42hd3wRa1z2WNneU025uvbp6+uWxljgsk3bUrs5OcTI4JWRajm6rdlIQbNBa4guV0tISOvjgRXTEkUdR09Q5tL2TnbthETUccCYN1B5APck6ud+gSxoqs8WE5Abipt56GbFVNhE5w8gspfbH8CBGJWDZCUTmKDRriYQJTlBYozkjsZiQ3ILI+Sdu50NiSxDknyEbttykq8hhQwjp+CdULk1WMI40EK6cPo3a772XCr7wBSqbP592T5pExeysPTNnUsUPf0hDF1xAbVzJ5FEER8iVsDZKUaqKVre9REfWn0eHjD2V/vrEn6khMYPK0rW0aeNm2r5pJxUOllMlNVB36yDtHniJOruaqV+6jEEZ4wB1NnIFofJZKg25A8rj4v5UJbXRWGnFNg1Opg29E2h9TyNt6q6jzV0V1JEcQ9MWHElT5x1KVQ1TqaR6PJXXNlFp7QQqq5tENU1zqH7KQdQ460iasuh0mnbYeVQx/URqLZpDzTSF2hLjaah4DGfFY2pVIF0uFxAZscXooNEJ/E7qtWVG8lSshrEzgQByt3bOZOf1PQUTwYLDBmBh4JBhhCQW402D4TtQGhGVEmSJEtZZTLY4gNF7DEeK6yK0Tym+Sq9ZQcnbb5KpONuWLaPmu++m6qYm2vy3v1Hv889T9dln065HH6XNf/4z9dfUUfcRJ1EtllMoLZcWJxekksXcGvbQjranaMPOlbSzews1cGWurajnJJLUPdhBMxsXUP9wL63btpJ2da+nwbJNVDYwg8rL67mY4buTXnBRcitNBl57JYzoIOCyYmJvLMmXTpXTYKqCqLiOStghy8dMobL6yVRaM0EctLiqkYq47AWlVXwAivg8cWsqfyotC5G8LMQd4pDYYnzmkqtHERH5zeRj61Ubt1Liyzc8nj7rmCXUbz/nND8ZeCslC/enU0bEShCXDmB0jlFcnDh7IC6OC7HLxRh3a++6hQo+fJ6Y44hjixOErqw+UZDjHmvnpOn06qe/SVMPPIzqnLu12YHHC/30+Ib/pp1dz3M15XFYimWDwzTMJF3AJLdZGF8xZAaBQtSUYapOHEhz6t5DY2pnyUvj6GThHPsqUSyQlAqOBK+dEsalEZGPYA8YnWMUF+cf6aRFhQX054eeCjunr5I5rBFkdUpLFbUKIHKP0muvhD5dSGYx3nQYRu4xiIujIfoRjLKq2TkTyjlHAtywhZ3zlU8p56xn5+SWJHckqad3Fz2+5bPUNbCJks6zumxI86UC48/iVC1VFU2j4oJqKkiVcQ3y1DSGT4rjMDwcfLSsEVfhYQtVMlFIhckKKitspIqiJiovGk8lhdyS47MsuXxFe3dAKFmL8WVnZB6lzx5Cr5wRkivGZ6va74gyYssCyCLOab/4DvgqWdDCRTVGMkJ8wNdKRkQjpBOSKcZnpyE6j8Fo4tgYQS3d2LT9xg3eqLvjL1T4b2cpQTzghrsmz6AVn/kuTVt0uHLO4HQm+gc4c7Ro2YFK0dPbQc9u/Srt7n8heKXv7wQ4ty7v6IDLP/+lB3kvCqiycApNrjqVJtacQCXFVZy231EBk6uVva8kIZlj4LX3CRm+dPymfEY8Cjc+nnMa5zzzaE+31gYLsraUgGKiVgFE7lFGRCzImgZgGeRjC8TZA6KLMcgWTyN04cH48tWXKXXZxZRatVwJ9w44iS1vfTf1fejzVF5TLy8M5OIAQwPDtKb5z7Sm4xoe6w5xOvm0wKPD3junD2kaTg9QUbKeZlVdQpPrTqTikvjXGkNSxcSVSOSO0mvLwqxpAJaBz9bX3bVZtJx/eRgvIVgVCsFQJWQGFc51zJCdYkIyCxLfUWrWiBQT5BWFUpuA5kVmwcgdA4c10GXTZBto1hEbuHElvo0hHiZMm01dv3+Stl9/H/VOm+M9USMBcUCrjz6Fbv/WtfTqOe+gYe7epuD8rPGVw6VkQZJmjjubjm26jiYUvJWFuEca3/K8dhG80D+Y7qCX266ku9b+Cy1fewt1tXfJ80ze1RDAa9IBwzsQuVYqA4cNwIw+ri6MrQmEggZBj0ACBhE7ZhJfvp5bTt2ttRBkHjKPRNYIWwWIK3wISuCNr7a2MtbOUfjsAJ+tRlwcwLcvNkZQSwK9XHm6X3iSar/4ASpdt3LEONopX2GnXH3mxTRm3ESaMHEaVdc1UEEBWgsxy5qOMglBHsp39tC2ludoc+8fqTu5kg1xwyf7a375Yv+0nFGkaZDKhqfTvMqPUOO4acEy/QBn7cs9JFNMVjtH6bX1CEMii4maRru66Nb+Bd3ay5Vzmm4tn21fS2lgMb6KsTdOaXhLEYnLyNUOELlHGWcPxDljtjgCNshqwwn3MXW/8AQ76b+xk66K2OvztPIodsqzLqb6cRNoonHKQjaInt5RgcshD/fbO6l19yZq7XqB2mkZDRRsoeGCLm5u0f3VeeWf56idk1v1/PMbotRQHc0s+BBNnnQglZZbK8SppHwphmQxdoZ3FK4dsDdOand1pVsbcs5+dbfWqS6GUwG3Mmn4KnRExAJffCOzlLF2I9gArp1GrH2MIs5ewMqseoWMjW3NTjrELemyJ6juCx+k0vWrlBxOeTK3lJeIUzaxU9bUjaWCwvB0GPsSqA8oGRZywrerfXjDBu+pdnVQb08n9ffhbRt8uRHcMLSPlVvBQmAl3tzBhR6v6MV1o0NpJAb5wtBO/UUbqbfsJQ53sj63Fh1j6aLeqTSz+FKaOHU2lZQGDhpO3+EVXBtrE4LIHIXXzidkGLEKRM2Cy2FRkeWcZ8gNoWA2OQ1zDqyTYQUNRnRKxXjjqm0+NoDXzidk7K2tgBWxOoWM3rHMxnJB+tLczXz6Ieq791ZavfgoqhozjsZPmCotZWFh9rurI5UJiKkneQDjI86J/93KFUZGqENB+YK4NkzlxdbSBSz/8YWrr7efdrWtoFXdPyEOsW5kJ0U5azpOp1njz6CxTU2hlykypWMoJiRTMLI8bACvnUcYEinGNSvii/FtDxvnPNR/t9Y6cM7xFfgqeUikGG9c8xPAtTF8FhsgH0fLyTaR5Gt8klI9rVTQ28LdpfAy5BoZiaVzzKKx/EDyQ0PBO6P4XCopN3vyhJ2Zr6bkiHyjRuxDggS3aIU0UFxDQ2Vj+NCmeHgbfnNYzD2ZBqIEtXVupCe3fZb6h/cwl/0uM1rPwrb5NLX4Qpoyay6VeSZcc4pnbwxcG1cPGJml9Np5hCGRYmwZurW3Pfx02DlDlUkxvgq2353SEbo2gFsGnw0wYlkV0nxlLujeQbO23EITFx1BySkH8xHbtzdJ/r9G8yra9tjt9ExqMQ1NOIRK8PzXqbnCOTV3eHiAntj0OWrtWT7yixTsnKm26TQufR7NmHMAVdXUBeJwNoKIiAWuzClKNA7DyCyl184jjIurndNcikyFRUAxbiVGRfc5RUgEm2BjoHmRKYXhFYR3hHE2dhlcG0Db+OwskbEZ5qt7+Y6n6cjEkzT53I9ScuqhfJTecMx9irGzafw5/06nzy+i1FO/oOaWnTTE49jQ+QCpcyLnjkluKnkqdhykWyyPVfhPErHSFC4AwpoE0IMUC0T0wSYjYxjeEro2gC6DDcNaEWyTpCUPGdhGgJswEBIx4+4cIDx+FOmghvCWUAcVKxDeEUZsmNGkoW0skTCuHXElGdOzhkpnR5ers4GTjYmI8YX+3gB3SfF9YTbgw2HMMO4DyoGZ4rFQDz4ytoHy4SNkDcwWnw34xApzt+YKt1yYBwiyXJGavoQml3TR9leXUVdHB++LciT5CwO8nCdXkQdCUZmRc69YDfBG5rExeh1gEt6CiLVewbUBxMZCKIoKaFnq+Lde+qXZk5t4vBPcTTOGCm5iQEikmEg8tc2qt4SuHvDtiIsRywewwBtXbYe5gtTueYnGTJ1FVBy/nADWJcE6lfjw98tf/rIsp4BlFbBGCD7uxZw0WEMF61piRjesx4l5hzDFP2yxTgrW4sT8NVirBAvYYiJkTFaM9UqwCBFmhcPX+lgnBetbYt0UrPmJdVSwrCAWtEV+d9xxhyzWAz3mZsX0nDfddJMsK4i8sfzD3XffTX/84x9lWg6sg4LvHFEeOPatt94qEzRjjIsw9gmO/bnPcReytVWc/pZbbpH1VzDHD9Z/wcUAzox1PTF1CNZlwf5ikixMdoZyYXaBkRZb2vHCQ/RyVw1V1TdSCb624aYx2sWDDMwwbWm/h3oGm7kVHeHNJjyv7aul8vQ8qh3TSMUlpUHLa8FthEfs8jITiaO2OjCSHnBtADdvzeJDhNUb1VopuvK6FTirlwPMuDLDq4DhFQyvhK4eQL523vnYGJHSCykRgHDmOu0xyAK0WFiTcuXKldJaoLKikmKtTcwmh0V9UDlPOeUUWT7g+OOPF6eFYwGYIxXrb6CyowJ/4AMfECeEE+GL/5NPPtks7YB8sKYKHAnro0AOh0SeSB9Aq4h4cL7zzjtPlrmDY8HpUS6s6YmZARAH+cCRsfDS3/72N3FsLH6L8qIlB2CHfLCuCtZBQRmx8C8WRcICSMgfCx4hDcyEj/U/kQ7ywzqeJ5xwglyIcoE6+gaal3OqApnzNHpIehZ08hpy+rPZQB9sDAyvAoZXMLwldG2A2HxVIPGl6x5Pv9m5Wwv4IobAAldmeBXw6i3hSHogYjOCHnBtgECkFOENt5xpmrHxZpp73KlElWOV9A3sHwzTsmu/Tn9qm0vTFi6h2vqx0rp5Wxb+w4vvT27O/YZQsm0aNQ69lWbM5Yug3BDKpBzXUhmwwJWF+Gx6FfDqHWHExhHghtDt9g0hDVTYrA4gBo6MIbyls/WGV0JXD0ieltC1gd4ul6sH49oAgV3wa2yU/A38YyDngCuknCtFVtDA5fOBL65bPyI2jh4I2UAfbAwMrwK2DrB1GhEbFrgyQMacszDm1C8OO1Yh1pOI4VXAq7eEEb0jyFcPQSSO9etsQtAybGvbXqaGqdwlyzLmtIFxJbqM6HZiDIbJpzDWs4GbPhinQg5brOeJGyjo8mLshq4hxnm6awhqaGgQO4xFMYYFMK698sorZWz3rW99S8avWPEKY1WMN7H2JvLAjR10mTHuxDqaGFN+9rOflRns8QwVs50D2KL7izTQfUYcdFeRLsqLN3sQF2NYrCkKG4xZkSbKiBW3UDZ0g7E2Kbru2Afs48hIy5hzZf8Yqm2YQCVlmRkeTAMSCgzT1vZ7cx5zEsacw/OoTo05I2lbGKklzapnJmKvtjrg1VtCVw8BZHrMaZxzUN0Q0ghVZsWEZAzDe/QStgS2DhhJD4EtG0kPBLyShjcGIV4xmBCgrj0/58SNFlTuP/3pT/SOd7yDvvKVr8iYUQOVGqs9v/vd76af/OQn4pSo2G9+85tFDwdBxb7rrrvEGbD+JsZ6SAfODudEd2/ixIlycwZ3iJE+HBp2P/7xjyWsx40AblYhHYxDMfaDs2AseOGFF9KPfvQjWXcSN4Xg7LhZBQeDPcbK2Jevf/3rEkdfbJAveMySjryQLsqNpfhwY0svHowxL6aezA1h5yxl54y9acNyvPaXj3PihlAFO6e5IaRrvEI4pwCjdkLA0ZuwCoRsGa4ecG0wqTScM/FFjDmPinlDCGAmxCuITClcfTYdkK01dHVASMSMaxLwSurRAyGZY4Mx58xNN9O8PMacuBmD1gotHxwI66fAIVGh3/rWt4oNHBJ3XLFQDmaJg4Pp1hAtGVo9OAXWXcHjCb30O9LB4xCsfIW7qQCcAsvQ4asSzJKO/NAi4uYUnBM3m+BUuEuLRWw10OJhXleUFU4EZ9P5YsZ1lAs3j+DMmNkOK1ij9UY5kS4uHIiD/cLNItw8QjrI//rrr5ebQsjzox/9qLSeI2OYXvgVjznb59LU+WrMmQyqp1tJIcGY85ktuY85EzzmHDsYHXPKr5VBNC+WZdG7DgwYEQci9mrr0wEisxS2jYw5H3k66pzZKjFgeBWw9dl0gPCWMKJ3BCGWmYi99evTA0aWMYtgJOdE6/P2t79dHOHyyy+nj3/84/Sb3/xG7qbiTioeY/z/ADj5d77zHbmwoAsMp8XFA11itKJ4tILHQNkROOcfLefEBN2C8IYROOfT7Jy7c3XOPeycQ2+h6XMPEud0bzVlbSUZWfXMROzVVgdsfTYdILwl1EHtnKF+QqjiMuNWZMOrgK3PpgOEt4QRvaML6ZmJ2Gsra2NDiQMofZyNr7UG8NwOrQtaMLQ2GCf+53/+p1TM97znPfTf//3f8vwvDmjl0P3FGBBdWNiiBQLwWEbPUI4WS3dNwWuCDQgtLrqj6CajC4qwC4wV0fVES/2DH/xAxoMayNN+MQF2H/nIR+j//u//pGxYQh6OByfD2BZdVYw3P/WpT8nYVAPdYXTLMY79xCc+Ia3lBz/4Qfqf//kfac3PPfdc2Zd8YQ6/OiFqM3pI5CAVNx0515bQYSN1IcQy46gzvArY+mw6QHhL6OqNc4YUzLiGwuNHKWx9Nh3gOyAa0NkHxNYBoldhAGFzyJUuqleAHqRYDWNjAmGbG264QW5+oMuGLl82oKLjhokP6BJinKmBFgc3U+AMqNB4NnrbbbfRnXfeKTp0R/EyAsaReBZ57bXXyksBWGYQzxgBdHvxXBTPIW3gxhScGONCOBqWu7viiivoG9/4huSHFh83sQBcZOBE6J6ipYMDogXEhQBhPN9EN/qMM84wqz0D6MZivAlbm9A1xssIhx56KF122WVyARkJ/vOqZCrgO3e5QKKr+OCCvwy03kZIz4ytD5k6OsCwCEAfcIJsOkB4S2jrxTlDEZgJ8QzhlRAbW2/rAFfn7mRIP4IuqldWSgdOQ2kCePSAsVEBzYsMnYqCFF3yznfR+9///thX51xggdb58+fLQ34f0JrgzR+sqoVlBTCWQyU++uij5W0gvFCAlhBv43zsYx+T8SocGI6G9T7QdcTiO88884yMC+E4eMMI49wvfvGLppxID3dt0ULihQE4FdYG+fCHPyytP/LGIrIA0kWauKighcb+/uxnP5NyokWEk+KNoSVLlsjFAMDFA2X5+c9/Lm8qaeDFh6uuukrs0ArjJQuki5tW3/72t6XHoV9yiADnwDoPGiHeVowCUockDY+TMiN6BWOqMJIuxKutwKMzvKMDhLeEOihjztP1mHOEiHnpHEE2fUjHTMRW/yqFrQ/ZevSA4WP0Q8lCalh/By2dV0cFM4+Umz2ozBhTAhhjYvl5VE6MrU488UTTDf385z8vd1j3J1C50UL9IwGHxVtIuPmTC+DAcG5cGPDIB06M40atG+jWq6+kp8qPo1nzDqTqGkx0rUZb4Q0jGHM+uzW/MWfDIMac2W4IRV96COtDwezjUEasngMRW7WN1fEPxpx3hMacXGO9lTqmQmfVWQIEbb1ccRy9huhUGEA41FoqmYYJK4VPL7wKGF5B88mhAWqedArds7yDOh+4hoZ62lmeOXSTp0yVCobHCxMnT5Guo8aQmph5f+If7ZgAHAit+/9wa/jmN59B111/A/2Nx+Q/5Rb3zLPOojPOPJPpLDqNdSefehpNmTaddrbspueXvUiPP/UMlRYXUf+yv9A1P/4RPZhYTOOaJlJZeSUSzpwXFXDrwWigkjIQ3gjdNtTSK9haKY+jc/U2DMsBRzWyzhIGLeeRh/rX51SGdiIm7NEBcTsIxO4Ew69TQt6EbNVW4Og0RKYUrt7wlgJBnLBefIG/fjn95udX0Pq1K2Xlq7cefSCdvHi2lLGtq5e+/tt7qLO7Vz6KPv/4Q+n4+Vh8GCm410IbKrMEXmfOZqfB9lIo/snFPA6F3O0t6I0cXy/6KygxiMmjOWzliSBazkdXbaddnf3cgyiQ7jO6xBhvokcBfV1ZIR00sYoq+EIGG4y58fh8z2AhvdpXRz1l42js2HHUMG4SVVTXctyCSKsDZERw3EF6Lo+Wk3TLOUe1nCoDOxsJW4Jsd3TDmrAOsNlYnQqEbNUWAVsOYIIvtJyJL14bdGtDy86rra4fNoS3hLbergCReI4gLh4QuqpxMGSrtjpg64Cc9I4wYsMCrHDV29stK17hs6ZkMkVJbsHQgqAiDvHxwtcsiCyVLBWszeGmBYgMZ467pxMuPYlK1q7w2tnACVt5ycdoz0UfpJqySsIS7iNGcoCFc9d1/IBa+x/hLtJIb++wo+0+nMYUnE5jmiZwLyFmEV1Vk9wK5fIa2G0cM1zI0APAFnzIHjYqqBHwmW7tnt78nHOack7TZWbYeUjYCDzdXEuQTQfYbGw8ZpxoAa+Etk47Z/h7ToYJeyqCiCx5KF6MHMjVMRE0jskb6Cx1Jqzkrk54SxGrVxsjU5D8lACVqLS8iqpqx1B13Viq5LFReUU1lZZVcXesWvjq2gaZ60eWhYeugnWKEFdTmSKE00XFsrBALtTR2U49XZ1UWFwapIV08yGOk7NTc+3ABF9YpQyfcblp6f2y90WT7K9D9nEo4YtLEe8DyqKdJXTs1XG3i6n1tmxUsBKx0xKx0QXd3JDeYmw5YOuAnOIx40QLoIS2DmGQ/32omAi2IKSzGQexO8KB6I4oAXRByMDwcTr8KIUVFPj0NkRlCS1TAXSaNLSNJfLaAdrOEecFO418KV+YfbASsFklMvDtt7azRFntBFqv2NHCjo+w8Eropm3rELD1Uk4lsOWAvQ8u3P0zYMbmTThklEH0JQRlGEnEkkd0FkI6R2lYDoTsrF9XBxg+TmcJbT3C7gEO6ZnJSW/BtQGTzc6IQwyDx2PczwvEPG4T3gPR67ijIHTJh7lrCGaY22NUv6H0AFMwXaVImQ9sgmgaJhlJxxJYQcUahGwVstophGyUzlLnBxXXji9hJbDlgK1DwNbbOlsOuOW3YfMIG54Drk7gyAFTI7wRGBJ2Y9mwdKF4jtywHAjZWb8+neEdHSC8EmJj620d4Opiy6dg6wHXRioPSPGAtjEy6DUFrACfGCQ+8xmq+eMfqfPssyn9rW9Rz2GHUe9ZZ1HD1VdTHfMD9XU8RMVqX5m4+dIQ/9WmmuiCGZ+mmUPH0qHlZ1N172R656yv0KSBQym9s4KOKXsnHVl7IVV2TaHO1i4a6OuT1xl1GjZM2vwD0gZGLlwA4flH7BRcG8DWAyGWGVefExBHkwVhlcxV2zoE4nTYhHQWY8vDjAPWhdJQW8AOi3Maga3xwFXHFSy2wIyQnfWLTVTHQMCjE14JbR3g6my9lC1GB0Dvlt+2cfVAyEYxYhdIFBKUGOijBI8hgWRpKa1nJ+wqL6exJ5xArbwtP/dc2nD//dQ1rpHaD1pEO/rZUTiOhko6Z8LqXLsGNtNjG2+jeZMW0x+euIawKl9Hbxu9uO5Jam1voXs3/JZWbXuB3nLQv1JJooL6+rGaNsdWiej90GRDZI7SChq4x8y1GUmfL0Jpq62G8FYGEVsj8DiohZDOYuLkgJtGBMpA22X6Uo4CkLBHDsQVKBvcwtqJ2yrXLBINyEQNQfg4nSVwdYCrt22gc8sfslFMSKYAfrioiIrv/RMVbF4jd+b6Pv95Sjz4IBX95je0cvFiSt9zD2193/uo7brraNU730WdDzxIQzPnEyaWxqdSknfelKaCZAFtHVhFt6z+PtU2VlJrah39fsUPqKS6gApLkzSY6qYdvWvp+/deRu29u+TOs3wIbSWTCYSCBkZmKa2ggXsMfXobYF2bXGHi8o+bRjZexwkQtnTLF4dQek4cO+mQndrawsA5lcA2FkQEIyP24DtpGZYDtsqNE+IZwiuhrUM4TgeMVCmyldt3gI1IMSEZQ/N4ppkuKqHya75NNV98LwsCKzwUwPcbeIelnmkiEz64Gs+Eb1xS0+YSTZlLZWVVlGAHy6SXP+E7x8LyBFU1lFJROTtlJVFZY5KqmoqprLaQimrSVD+5kmrH1VNxaYVcDGyYtKxEraCB4S2FFTQw6aiNrYfOPd57DaSpghrC40cpbL3RZTYZWIJQnIhhDnDiGFYFwmfBQihjtQUQtgsS0mWRh3j965UzEHB0gPBKaOuMXOtwux43WbjVwaOLdGExEbZMw2qr5cNMhmeK6G2eyfCIp/S2TcCXcLiEki3NVPHjz9O4Q4up6nufCgo3AtCq9nLcZadcSOVjm6iisja0rICG3t2RKA44RMhLfpixn88hoj5nbhpaJudakQ5qGN5SWEGB8JbA1gG2bm9gkuFAJA+11QFbL2H148rjyp1NHuLVFrDDLhJfuPbx9GnOG0ISQcVyI+dSMMCwHAjZWb9+HcORA8Iroa2Tt22wpshAPyVfeoYK77uVCp59hJLNWynRsoMSvd1s5Ka2f6Hreb65It5wMkX3XfJx6jniFJoydQ5V1Y6VN23iE4vPBWPOV1uvoJbu+wlLumdFYpiGth9CY4rPokkz5nALWm72Q6CYkEzByGJsRtQ7ggwbvISwbHt+LyHU9ce8WwtwwMku4JXQ1tlyBOJ0thyw9ycUxzE0LAdsFV5CuPNRzwRf2ZBrHbfNolGUhDdeO0cOCK+ERofWZHCAin/2VapaWkPVi0qo8pKjqOR/v8nO+TAlN6+lRE8XR3BTGxmIkX+sDEYTHyeiu7KabvvAl6j3cHbMybO5cjVwheTTxvsQ/xfkhcckA8NtNDDUYah/qJ2jDkQqTyy4cqeph9PppEEVf2C4I8hFZaTzA2kYXgUMr2B4JYzoHYGtGy0ieagtAm76wiuhrbPlYY3HLgfkWxWl5TyVW87QTAgqETctO3FbFycHE7LTv145w5EDER13VxNdXVTy2XdR4b23impfQ+eZc6XeC+g8nj/uLHrllIto3PgpNG7SDHmzJhHz7FPDPjYYJ/b07qB1u79PXUPPMB+sUBYs/pPrniBFuCIe9qQp1baEx8Vvptr6JqrCqmfcZQ+lpBg3deGz6YA4vSVAWzXaljPr63txeZufsC4jj289gZAuBzlgWA7oML5KuQstpznBIyBXOxvROKNJhaGj8Vis4P6/UOXRY/ebY/69AJcZLiiiZ084l2788v/Rjrd9jOYdcDhNmXUglVXWRBwTF0CX5LiAsEkPU0nxGJpd/2WaXnIllQzNZ6k8URV9boBtgga2zaf+F99BpT0nUe2YCVRVz8ebHROwsszkHWwMhM+ms+DytiCiGwXsNEx41AmHI44mmVzjwC7x32rMOVLLKZVBIU4OGJYDITv965UzHDkgvBLiZkvBXb+jsk/8CzOu5b6FTj2faj0SdPvVzWO5NQcdSSuPPI3SE6dTA1f8urETqZwdUt6DZdj77UMuez80MERtbetpW8/PqS/1EuedbczJKXLh+rfNpvTOQ6i2oYkaJ02nah7vmtW0g/8IjEwFbJu90qkftJwvcsvZxi1nYhQtJ9LIpbXSUNkKbF1Gvm/HnibIAR1Gy4kxZ8g57UphVwBbDoR0OcuVgDchO7V15YDw+EmmiHZupfKLj6Lkji2QjghpmZj62BmGCrmCuYlngWQ5jFU6uYuX54UAd4qHuEXsKyunnspaamucSM3T51F703Qa5kpfzt3V6upaqqyu565rJaXkOWZwWnxZ5Zd7FIGTbqBtvT+jvuTLXAFsJ+XUOes+OGXzYpmqchw7ZRVW0xanDKyCTYjRG4EJj0ZnCUI6pdTd2vZROGclurVINfg3MGEViOhGkCMQ0llMLnIwITu11fL8nNNibDng1XHAtgtuW0jAkSs4ckB4JUwXc3f2D9dQ+WffG7FzgZ0bYPsH3/5x6jhoKTXw1V9aJXyqxH92fG+eCmkeww0nUrLKMhxUptyGgTIK2aqtBvLBjZwUX1RSfGEoKOBWv6gwKAPL5DmiOiNy/JwE3PQAI/MpR4CMIgeHqW3POtre93MaSL4oFb1321wa3hk4ZSO34lW1DVQgq2kHtUQV0SDglTSzCwaG54CtQxjHBLudpCFKWJVG7CzjUDw+hvvEOUXnpK22rhwQXgltXVie0YTlGdjOCcTpTJADCPud0zrxdh3Ye7kS8CZkp7bZ5LLhLm3RL66g0u99NmTnA1bVXHvQ4bTi/Z+l6dPn85hpnHyLqRHKx0kMbDpZSGW7V9G8tntp0oxpVDRhHlFFfdB65wuT/kil/vsBLenmlp20ZeMWSvEBmDhpAo0dM4bHlNm6vXsB1MLBAUq3baeeDS/SqnXN9FLdyZSomUQF9ny1QTBTUQXg8nPONDtnfT7OCfh0ShAnRyCks5i9lUecU55zqjrkVqX96pwZlYEJc0DCcM6ff4NKv/+5kJ0PcKF1Bx1Bqz9yOc2YMZ8qqzJfw4fycBICC9mCDdfSghNOJaqbEij+SYFZDAB5hvp3xtDaJ+jOvz1GG6deQLU1NXLxlDOkammmsqox547ROyfSMOlxIJO2Fc5HbilDOovJVw4YlgM5P+cMVWi1zYo4I5bHpeWNEpfOfsJwsojqdjxKsw9c+E/vmACc8h/hmEBq+lJaOreROl+6m7vau9kB9+3J3tvU4uqmhOMSzyHTuHTjMPLZySWVrMgvAbHe6zwD5NKyA2BxI6ewv4MKZDFXPzArH9bUxHyymFBar06NuW31JM6YKBpLFQCYNQ9hPaEzJm3GdJGYUxZTUGLyZr0qNOLbq1CjZcO0l5juEnPMIg0s74BZ/zAvLZZZ0BM4Q455awGkjXVWAKSt08SyEXpBIkxwjek4EQ8EYOJpLEik5+CFwyB/pIUwyoH0sA9YTAl5Y3ZCxMNct5gfV+eLfdb7FYfS8nIa6sYivR28r/H3O/4u4Azzz3MvS5lD9NRxb7n0SzMnBauM5YPYiq+2gAnnUJCsSBVQ6pmHqfDxe5UgHrja7Bk3iVoPO4FqaxtCK01lQ5q7TJV7VtKUCTWUqArWM3GBSojKifll4TxYcRqzoGNuWkz8jImeMfEyKj5WkIZjwBGwBgrmkUWFxfy2J510kkwkjXi6UmPeWDgQln7AxM1wIsjOOussmWwacjgJCHmdeuqpMiUnFsTFJFuYlR6LG+kVq+EgWPcEE1dj7RMsHwHHxvyzWFYC8+1itbP7779f5snFRNooL2YWxHSWuPB885vflDJi7ls4LWbAxyTUuABg0m0snIRFmrBOCybPRpne9773yYUGk2DPmzcvsvKaxsC2lfTkqlZKNcykysrqmK4tfoepuete6st1lbHeWiodyixkhDTM2eeACTPssFenBBE5oAxCOosZtZwDWMjo1U1bR++cfw8Yn2bnTL4GnBOrbcHx4CiY4Pktb3mLTPCMCo6JpTGvq143BZM8YzpNxIEMCwdhISDcgYSTYGJpOAeWMYAtHAITYCEMO7RamPUdM9thCQQ4H2ynTg2m6YTzw3ExKz2cEc505plnivPoCaXhtJjMGpNX42KCLeaTxcUCk0pjCxmA1h9OBqdCmpgGFHnBsTHnLGaJxz5iUSZMaI1lA3GxgW7BggXCYwnCCy64QJwTdsgrrusszrmanXPsrP3inDWWc4pKfhkcMGFGVrkSROSAMgjpLGbUcg5o58zcEOp3XnxXiG0hc5bzr5KF7MzPyHK5W/vzb1BZPjeEPnw5TZ8xn6qqgxtCJh4H7DR0eChZTOPW30rHLZlKiYkHKen/X0CrbL/utj/R9cyt9KPbV1PhgtP5AjHJvIAhuasioOqP5oZQXd9baFqOL77vjRw/IZ3F7I28uMi6IeSrrPsTf+/89gUwNotdVoChx3yYER3d030JdEXRpYTzaKA7iy52vkALiMWK0OV1katjonW1x8f/jHgt+ESmW+ssnruvsVc7ONoxZ13QrZXvOxXiyoFubQV3a6d6urXoEmLhIVRerP2BxYtw8wQOg2Ub4LhYlgFdvN/97nfiTDfeeKPExbgRXUYsWHTsscdKl+/SSy+VLiWcBF1BrD6GbiYWuEX38Kc//ancbHn++eely4o8sWYn8sGqZegCowzgsXgvurkY+6EL+b3vfU+2kKM8GM9i7IjuLsakANI9//zzpcsMGVYmu+6660QHx0PX/aabbpJyY0Ej5A9n1ospYVyLbvr//u//yn6MGTNG9hmL76I7jBtm6JYjX3Sb0R13Hd/XrQXESpkG7dLejzlFJb8MDpgwI04OCK+Eti4j33ctJ6BZrGy9hru1I+ztvoNTjr8r9jZvVHbcpIGDwDFwswV3WiEDsFoX5KjEWND28MMPN2NDVEzEP+ecc8QWwJ1OOBcWFMK4EytWY1yK8R1u1KCyX3TRRdICP/fcc7K4ESo9xrlwMqxGjRstsEPeiINxIOKjTFiwCMsUAnB2EGwQH+VCvhgLA7jbiv3BxQHx4VRwRIw/sWgSbvTgTi145AHHRguOG0JYtAg3xXDBwXgZ+44V0vQ4e/HixVKWuHHn6xF/z3osY075ZEyNOd2WJfexZYConH+VLGRnfkaW/z3HnMcfNo1owoFKuu+BrjFapGnTOJ/XANBCY3UwXETs1cP2N94Yc4blgGaLeMwpn4yBCUVQ29cSRlWmuEgeOd55HerrorufeI7e8eFP0r+87WKprLjbiWXxRgu0OHosqoEWJh/HRP54HII7xL5xYjYgbzySAdAi4pGJC7SG6G7DMdE1Re8gG9Dqo4fw5JNPyuMVdK31uim4Y4x87rrrLlkLFOnljddiBfw7wN5tHf7HPkrJ9UTsw+ec8qxwOC2VSdZA4bSfeeh2+tQlR9HShiH66Y9/QPUzFtL73vse6QKiO4nndQAqHZ4XwnGxXiaea6KLia7mf/3Xf8kjkt///vfyGAFrVqKFRGXF80DYY9yF55voYmIlanQH8VwUj06QJh5NYAyIZQbxGAX6X/7yl9INxcsLeD6KG05wDDxKQZcUz0DRNcY4EF1lODHKgWehGOcCeAyD1hFdTuSNxW1RDnRb0T3FWBJjZjwSwZgVrSns0C2/lsePeFaLsqPrDgfHitjoPsOxUV5cbPB89Lvf/S6dfvrp0tXGmFd3dX3QY86C/fEoZXjvx5wSVoKIHFAGIZ3FjFrOAf0oZdSDATvhEZGPrQU72iiTyIAdcWhoMKBh7v7AOZkG+3vpwMNPou/f/Cwt2zlEt9zzKD3NlR8VHA6DxWLhEHBmVDSMzW6++Wa5UYPKe/zxx8v4D+O5d7zjHbIc/cUXXyzjLYzhsAgubsqgYqPVwR1WOP1xxx0ncRYuXGjWvMSNGNwgQh7o/uJmChzrqKOOkgsE7JEvxnOQIT0868TFABeCOXPmiBx3UhsbG8VJ9I0YtGJwZuDss8+WlhI3tQA8v0SaGCuibO9+97vFFnkhDzwz1a09Lm5wRIxpcecXZcSFAfuAPAFcXLB4LuL9o+CtOxzwyvOFiphLWnn5iYMRX3yPG1sCXh0HbLt8Pxez5WYz2hffp8+nSjXmBOCUcDLilhPp6IpbXFJOf/vjL+nKy98vlc8FWi7czcSK0W9g32DjX35Kv3ghQfXzj6XGpskytJCzoSpzsBnlmLM/WAIwnxffrY1AwiPKM5qwPAPXOeN0JsiB3Cf4chLPH/klsNfZ2XASQ9cJlaCtdQfd8stv0rcuu4D+csMP6OKjaugnX/pXr2MCGLehmwc9lip4A3uDYdp155X0f0+00HD9DO51VMV0aUeP0cTPOY4x3MtS5hD9H//JGJBFDmAu2OJ99MkYWsvOtt305Q+fQWtefpamzzuYj1OS1qx4Rmx8qOEx5W+/+3k6fOF07uYNyXMo3ermihR3p5PctZTyZ92JNA0VFAaLGyl+78Dl5LFYIjkkSeWSWnoYzoL9y2ad2/7DCkOJtp3bac26zfRwSxXtrpxN48ZPosYJ06iskp0TY0kruUyQQ/jYei8+GTOtG2+sLEJhr04J4uQIhHQWk68cMCwHdMtpnHM0MyG4jYhhORCy01xErpBFLpu9+Z4T3VrrsCA+Js9a8dzD9OUPnEH9POZcfNSp7JzPUVdH8GYPFs7Frf0KduyJM+bRjHmH0KTZB1HNmAl8wuvlJpJKSeylTJ6CBaIEDbOjTbnqcmq68wZuN7ID5X/mlLfRhre8j+qr6tXMBJyWJ/1cgLlr+xJrqKXgR8zh7unInaWhDadTVclBVFVbJ3esbdiV3dqEwUJbjjC+qy4sKKDi0jJZ/1Nm8lM1VH5VBLURIC+sbP16nQkByMtpOYDwqOcQsuWA13E5YNsFYSXx6TIqAxPmwGic81V2ztBzTisignDQP/7ft+nOm67i1nMxHX/mO6h+3MRMpQmMxDlKysqpqKRMwslEUFndcgivhCEdpzXMzlzzzY9R1U1XRuK5QOrPnnIRNb/tYzR58izO2/9Vh0knW4I42YlC6uSKvbrlMyzApcFUBS9wnIY3nUpNY4+ncZOnm4tDEAsJSiCSiuEzJga2ztoIJOyRAzgP+2SakuDfwIRVIKIbQY5ASGcxcXLAih62U1st186Z091ab0LZ4DXKEtOjyimfUQJp407tmZd8jL7726fp0v/8Ps1ddCRNmjaXJkyZTU2gqUyTZ1LD+MkyGVdxcamMjSQyk1s+4ZXQqxsF0G4gri++lqMCxJJlN1oE8VUqwb+QDcMrvQ3h8aMUtt7oMhsDlH9vkUsS+WczuoLZsXJNIeScEknFzJZAKCOLCcnVFsiWlg2vHQtzje8iVAZPIrg5hBnw8EysoqpGWonQWNLJO5SEowOEx4/Sufqc4YmsRS5lQ8YmTcVJ7k4WVPBFKU1lqWru7BZSTdFYaiidSCWpcm4uE1RbzMehsFouXEFcKxfeqJCB0aqAT28Lbb2rs+GeK7Aj9ThiwZHt5EzYyQPw2nkQZxcKW0xOaXHAtVNTLOWAnA0VHPuA5d/g38CEbaGCR7RXyHbAXJ1hOWDb+nSuXqACWp8Y6Keegw6kcXjjaMkS6jvjDCr7t38jmS+gro6STHYFlDj8Y1Mm8Qy02Ec2evt76PCa8+iCqf9JtYNTqHj3eDp3+sdoXGIuNa9vo0NL3kKH1r+ZOrcNU9uuFurv7eFYXCJOSPIPkjEwvArYeoSFt3SuPlZnMa5uX8ObtkcoIvUTUXsTyYI87KXltO1VGQQRuYWQzmKyxTFghdfOkQMunxOsSJH0HJ2tt3WAYTngqEI6ayNAWHgTYPBgLlFVSZtvv532HHUUpU45hVqGhqjk+9+n7kMPpV1HHEGl3/0u4UOsATyL9dwBkuT4Jz/CGp2llChI0fKW+3n82U6Pr/yb9Brw3BdvJY2tmkBtwzuptaOZzln0Hm5JC6int8O0oBoIa9IBwyuYsArYOkD4OJ0lcHV5Awkw2emYsCMHhFdCW2fLXUTsFLLthzcOB1w5KKcxp4GdQi5w7AN25EQiFvnmC1hx3Oj2wQNsNlbHAansigUQFl4FDK+geUmzsJBSy5dTz8030252yK7f/pZ23nsvvfqZz9Aw65IDA/Qih/H5gR5p4hEPfjN/mTRzRTo9REUFjVRaMJGah9fQnzb+kMZMqKFdxavoquc+TU9tv4u2966lZ3feRfeu/y1d+9xXKD12BXep0jQ4GCyCZPK0GCNTMLwKGF5BeEto6wD7uLu6fQGTJgcieattdgTHP4TcImaQp71xTjuehJUgIrcQ0llMnBwwLAdCdmqrA15dnsi1MgA2m00HBvqQvSIdMLyNZJIKd7dR+csv02Rmqx59lCasXUszenqo7LbbqOLuu2laXx9NYF0R28prpHg+ifR0ghaT+x9fF5JVVFsSvEpXXFJEpZVFVFRcQGXlpVQ3rpJqGsupsraMqusrqGZsNVVM3EM9NTdS68511M9lkkSQdbAR0jC8ChheQXhHaOsB0Stk0+UDRNNRTRLZ0lI620TC6seNGlfmrPuitoAJc8ArZ+TXcjJyPVhxGQZQEt547TLqfQMrPTtN7Eu2g+zqbD0YV2Z4FdC8yBRwwPG4BDJsQZDhIQEo7oTYaemy5Up4xDC2/AwqL5wtjyZGRDpFw8XbaGvh52hV89dod+tqSg9wMlw6vWqZcX1J32wMAp7/+Cqj4+k/w7MOZOt1GDfmpOyjgFsOgQq4OuFjdD45ELHLAaPZF7N4Lp5zAvZIR8JK4I6AvM83GXFyMCE7/evIAcNrXVExFVyVx3PORUfQGuslBHleBqUV2U0nttwMz/AvbMOMxySQIe9kAVV982NU8dvcnnM+d+q/0K6LP0pTJs+i0rLKQMEYKW42JDjlrp4ttKr189Sf3iF8rkjLywt88UhUUQl3j0u4m5xKlsm++eqclnUNcMs71Mp8cMlB+bPXUXToCzjtUs5jLJUUjqfygim0uf0W6uxfw9mNUGb1nFPeEFLfc5oS8sbNW/iMOoSMLryPGXmAkC4HOWBYDoTs1Db8nBNS2yoXWPahDGLkYEJ2+teRh5BNNwLceMJbwoje0dl66HwH2IiUXnh4MjPy+h3eJAIVpEJTpYwEs2w+4hUUMHFY0lfdXLbJl1Bxy8uaaG79t6g0OZNTCua8zQVwZNBQuosdbiW19DxIzV13UnPnHbTDQ9tBHXdQR+8r8qlX7+B2oT61jacd1DO4hR3xVdrV/Shtbvs9rWz5DvPreb9zv5gAZr8BDpiwQnBMJJhFt/eOGWZyAOxVHHFOO34krAS2HHB5G9kKavNBOBC6csMrHSiflkNfpU06DOEtQUTPTD56IGSDAG7uLH+Sxrx5BjUtLqTxBxdQ04EJqrjxJzmVH23UwXf+ht709sNp5jH1NPmQQqo8azY1P/gX2r27mQb7+0w58iJON0HDVFZaRwsavk3jit6tegT5HNV/BFDy/BCKofbdhvBKGK8bnWO6cFWG50AoDbUFdDg8xFHSiKFHDtiFcnU2QjrHMGD5N/gPwfCuYgTAXMqm4rnRbR3gsJGD7dMLKR7QNsmhQRpecChtvfUVWv3TO6h7wrSQXS7QL9ntmjCV/vjxb9ID//UjGp48m8pLK8zrdKMF0i0sStHUsRfQgbW/olo6S/xTd13/aaBOiH3slcgIbR2Q0eXumC5C8RxDw3IgZKe2ISHDOGecASAiJXfVdgFsXWzBGH4d/wb/IRjeVYwAmAupeJrXMDpLGNIz4ytnSKRsXDss/1eaTFLlkuNo5x9eZCe9nXpydFJ03lqaptKf/v0Keuy/fkgTjjmNDuQx9PipeM+2nJJJrjjIk+1yJv4x5VSEu8HlVdU0e+J72Umvpwnp/6LCgTncmrKnYuz2mm9RswD7F2wMTFgFbB0gvPqxdRl5AFsHyDFVCMVzDA3LAUcVQAltXajltBXeBBRcXd4FZEAX4vWvkkd1o4eUQyXiSzurnhlNGtrGEmXsFA/gNJcmU1R16PG0i5301SvhpFNDNhq2Uz7+GXbKo0+nAw46kprw8nspOyUnjniG+CdnsuM5hJnxyqsqaPKUo2jR5K/QAZXX0MT+r1Fl53mU6ppDNFBGaWnK2WETg2rLgtGQOHxA+s+WBQRblUe+4B0aGgxmu7CB/TQ7nNkYGD3/2LqMPICtA3BsNULxHEM3no1QPLXVSHwRd2uPytytBXCIgh+zEdhyIGedzTBG1ikhbySk7tYWfe9zIs4GVPL13NKs/Wj4bi0gaamkASsocPVAxMYVKPjEUds09Q0PUf/TD1LTVz5Epds2yNWxuWkKPXbhByg5YwE1cbhu7AQqLi6Tcsdkt08QqTSWYJjLOTQwQP19vdTb1UU9TH29ndTf382Vv0/0mIPJB50MHKW7s53jdsrbRqWl1VTfGCyxr89JqAyKQdoDg3uoo/Bx6ip+jOW4ixuy9CKRHKbuzWOouvvNdNBhx1J1XUMQz4pqp2LCEojmEOd8QKyOGZvPSefIcbf2jkeeDpzzdHZO+dhawVQIFbAryIg6S2DrALuyhnTM2HwQVhLoRumcM/X3nPaRZEjKVoZWUCCrWrPbJPs6KDXQxXUj+Eg6MlMCs25cwCezgWT6hgep/9lHaceu7dTBztg4ZizVj22ST9N0xY1gpIRzQUzSNmJNJP9wITTni6N3YzhZSMOFFXwey/j8wNGsNNjGjav5ocFhau/YQi/v+TL1pbezPPsd20QqTe3rKqhw53G09NjTqGH8JHMsvXkYYe4tpntqQiwzIVu11YFcdfjYOnDO69g57e85FUxYBfLSWQJbB+TqoEDA829hMaXydM51aDlnBjMhhFpOC8JbwmHugha3baCFLbfTBE4jOelATrBYafcPdNsTvjP3T4i+dupf9RitWP4Kvdx4NhXVNFIBd6ld2JUUnjA8PEDPbf0c7el9ibv22b/nhHPuWVtMiU2H0+HHn0VNU2fISw42wk4RcHaellgQ0tkMI8QyE7JVWx3IRyctZ+g5Z2YjMOEYnfBxOktg6wBXZ1gO+HceCgnkDUSTNFV8Nxlbj6t748a76eTGrTTp3I9RcuqS/e6YAE7AP71jAsVVVHTAqXTQ2z5OpycfpPbnb6eOTu7u8tVanYLM+eEAzgv4YKxtNCODu8DoFg+jy+1cjSUV/KiACSq4dSWis+DqQrzaIoBwnM7aCCSMHyXM1Is4Y8CjA4SP01kCBG39SDtqI2D515HnA4mKH5WMmxROU7K/g6amtlDB7Ddm2NvfqDnsLJrS/QJt3bCaBvrwaRpDnx91jvYWdhoqafPjurvoLYGtA0ZVlzngqEI6ayNwbYHU8W+99EuzJ6tJpbNF8ugA4eN0jsBm5SRYgqy6FNbnfIhSj+U2qXTbuEm0Z+kJVKcWMkK3FslJkiqgeZHhd6ifJncvp/JZ3GLG4Mtf/rJsMbEypsrEIkaYkBmTPGOCZszjesstt8gaJ5jzFpM6YxZ0zFmLeWDf//73yyzpK1askMmnocN8sZg1Xc+Ni3gAJo3GbO/IC/PlIh/M/I71NjFPLMKYxxZrtmACZ0xsjbl2sdAR5pXFZNhIExM7YyVsxMHk05ggGnPOYkZ2lBtreUKP8mCdUaSJ+WuxJopeLBcLHcEe+4HFlyDDzPCYpHrcuHH01a9+VSbXxkTTkGF9F9iiDF5wV3UDn89X0xOplvenqLjEOhcBAh6/w7St417qzWFSaah79/DAZs8EmjRtDlVhviepTFCKRbBRsMQGIT0zoXqothq2DjAs4qmghq2zNgJXh0mlV3snlc4hsq0DhI/TOYJsep/OleUERFIRI2kqshWuTRww2RWcB4v64DtIzI6uJ4jGzOef+tSnxNEwwTOWYgBQ4WGLiacx+TMWwsUKXVjsCE6H2dO/+MUvimNiRS/YAqjssMGs71ixDA6NCaSRD5ZPgKNhhnXM7P7e975XHOqyyy6TRyNwHDgqLggPPPCATCiNWdwxyzwmfIbDY7rPU045RdLGBQUrbsMxsTgSgFnhcfFBvKuvvlrKh3Th7NhHTBUKp8WqalisCAs1wYFxocDk2FgAKSv4oOvzax//EK8Z2yAPSDQV19dayo8lDOlthuGw8XoORGzVVgdsvauzITeE3qwepYS66IqxZSbs0QHCx+iA2JtBDM+N0AyKiin5s69T4XdzuyG04eDMDSFM8CU3hDhBN08NuX/Y10VLd91EY0//gJJGgcqOGdnRcqDFAbAUPSqurtRYnwRL60GPlhHLHcAZAczijiXb4aio5ADioqXDSl+YQR72wHe+8x2ZTR4zs+tVpPXKYEgXrR/KgTRRJsy2jv1EOpBDr+VoGbEsBFo5OA7yRjzki3SxTCEmzkZr+a53vUtmnEcvAHYg2GA/kRYcHfGQHtZIQdnQQiIvHAMcI1wYcPHQ+xhBXzvd/4sr6KGSE2nW3IXBoxWlEjAT8Hxe0oP09JbP0e6e5bndEFrHrfX6w+jwE8+miVNnUQrzPjnIx/Gy6TSMiAMRe7XVAVvv6gAEcUPodn23VjunhqnEKuBW6mx6CVsCWweMqHcEwo7SOWcq5wwdUU7QzROHJN3fRYftzO6cb2AfwXHOCnZOXUGtM8UYpXNuYOc84WyaNHW29CQ0JG0rg3BezDuCEMtMxF5tBY7ehFUgZMsQ3hLaeu2cwRxCTkzDIsDkqMP6zEaAsOykRwcYvUJE7whcfa6w4yFseA4gj5AsB6B7iS4ktgBaDfe5J3i9shZaJg20XDYQF8BqXaC//vWvMoYEEB/rk2iA1wv1al7nAaCF0/ZoNb/1rW+F4qMcOs2vfe1r0uJp6NXBbGAfsGATWmcA6bvQ+410dfy7777bdOX1/mWDPvZyLmLOh0+WC3xdWKlXSmgFDex65+p1+WwYHjpHb+usjYHwltDVQwCZuSHknqRQBGVsA7zIlMKnt3URvSV09bKzioTHDaGnH6JkrjeExk+iPYefQGPUDSGdEH416YDkg8DQAE3ofonKZx0KbQTo2uGmChYKQiXHOAs3UbAw0dy5c2UlaIzJ4Ei40YJxGVYKw40cjBG///3vS+WFg2PR2R/84AcyhkW6WDAI3UrcwIETQfarX/1Kbt6gi4rKjvEi0oezIAynhj3Gj+hKowzoTiIO1nTB6mO4OYMxJ8a9iIfxIxZYwirdGCtjVbIrrrhCusBYnAkOiXTh5Bg3Ix4WI/rSl74kN7mwBCG66NhX3KxCuVBudKdxbLA/WF0NeVx++eXSLXcnpRYM9dGGZx+mjYXTqH7MWLkhpKFOS3DK5GeYtrbnd0Mo0TaRJk6bQ9W4IYTmB8lAr0hDzr0iDVsPxtYBYI0IehXUcHVevSWM6FkgN4Q2bg2cc5a6W+sriAEz4B2TgFcKV2/rnKBAeEvg6gHRs3Mm8nTOtqVq2XmuTPpurQ2dl8iRyfAATeyKd05UYDgNWh5U2Ntvv13unGLJO10BcYMH4zKM7bDFzSPcxcXqz1jJC06DcSNkiIOKjZXI9HjvtNNOE4eBs2Fla4xBMeZE3hinIn3cBcXqYXA2jPOwyhduJCFtjHVxUYCD4SbVGWecIXeHUR4sQY+lBnHTB2NEjBVXrlwpy8bjgoMLBu78YnUwtIhLly6VCwUcFDeOcHMI+eACA1uUA3eaUS4Axxjlw7gTY1bsH/TeVa0t5xzDzlms79ZaJyXY4Ddwzp48nVPu1tbWm3MPsiF5WXBtoA/xigSK8eo9OiCkV4jYKAGW+4BzJr6EMefRzpjTGZSFWMU4Jhk+m94S5qXHmPOnX6dUHmPODR8LXt/D7fRgr1WKvAmlLUjQMMaczTdRw+tozAkHBembSK8b8JjzAR5zPlyqxpxVmfKHK2ww5nxq8+eoNY8xZ2LDUjrihLO49eSLhHNxcJ0SCImYcU1y1qvASHogYmMJZMz5sHpDKJshANaIFBOSMQyvhLYOEL0xUnwQFBi9gtbbNqNFkI5KDf/BxhCgt68VoBXD2A6PJtB19QEtKhwT3Wd0g/H4BY9I9ArYeGyClg6t/Ne//nUZS76m4JwH+xz4ZPkgkh4zI9UvXS80QnroHD0Q0gcbA8NbCitoYJcL0Ky5rHgjxEQSKL1jEvCWzqe303Zt5AA4QlufKyQJpBWwApGpP6O0gq8VoPv8k5/8RLqdcC6MI/FMEzeOPvnJT4ruwx/+sLnxAqfEeBFdZHSJMSYF4KRw1hNPPFG6vHiM4t7E+kdBHfoIRK6VhskdOpqGnFtL4OqBrDZKZ6kFxkYFfHqt03BtILDzBWwWU50ZiWMXqByhZR6AGVdmeCV09YDRWzY2RGXpRw2OLwfXSSdIWjkqU2FxMb306no67/wLZNyEZ3kYq73vfe+TGyl/T2BcipWs8WIAnpdiTIgVsDFmxHgPDoYXEvQbOHimiPLixhLi4Vkjbshg/Al7rK6Nce65557Lx8E5EP8QZMoQHH0m/smcb31mhMkfKh17V5UoA6V3D4dhEYA+4AyUOKQXXsHwltC1ASRvFdYwvIqQuPx6Z8yZGZqFILwjjFyDWeCNp6EYr40ldPUYcxLGnN/Jfcy5kcecs/Cc04w5LXAGOg9UVtz4+K/3n0llLS/RHQ88SnUTZypt8KreqaeeKndcr7nmGiV9A3uDobWP069+cxvtmnQSzZw9n8oqqljqc8VgzPnEps/mPOZsw5hzYzDmnJTjmBMIieEYKqhheBVw9YDILIXPBkJXbngViIw5XQPDK4iNIxRZEAzAjCvTvMhUwPAKwltCHVTsXiOSHgeQH6ikpIju/P0vacvaFXTGZb+gZX+5kYZWP6QMSe5u3sljNbyzejd3K9/A3mCYOh/5Nf3v9X+idVWLqbFxPB//Mj4dYcdEWJ+f0ULSCIICX3raxoiVjeEZRq8ChrcgMkfh2gBu2oDhVQAbLZOW8wyr5TStlgpEWjGFrHd0ARb44hqZCuRkM4qWc9PHrZYzckgyeRQWFtGzj91DX/jIeXTOJR+imvpxtPiIN1F1x1qq3rOcqovTdM9jT9E3f3M3Xfmp99CUxjoKHgn7Sp6R2jnKVJf6MUC0KFHgsRYfYH8Oo0SaMy7qonT5jsi5i4IN0lzezvGUHCrhMgefdcXBt882BgaHqbk7Ta8OjqX+qsnUOK6JGsdPlru0Ses5qMQPJcIt5/AgPZ5ny5m0W85UuOUEIuVkga/sRqYCsTaWwmvjEzKMWAU0j5bzNm45lXMuYefMvFUSOneK8Z1PkTmKvOICltK1M3xh4JzJHJ1zI7q1lnPa4yxfxcSiPnDQr37iYqptGE9zDziUSkrLuLtVTQ/ceTNt2bCa6hub6JIPfI4OPvxEmegZi+8GCBLEL1clCWNjsuG0U5vWUA2nnejqUMLsaOYued9J51Axl3tfjRGxiG5Lz5O0quMHXM6MQ/jBpR8uoLIdZ9L4hkOpbmyjPLeMg5RQFTM8oUgQwnHB8SooKJSLIVYNl69FAmUEdvzh0TjnpqV0pHLOyOt7GjHZ52IDiMxRROxYEBsXsJS2XVFhITvnU4FznnnMEurrR8tpqpTAcJY4bBHAV+FDIsV446qtrYzYccuZvjI/5wy1nDEVPFRuZgaHBql52yZa/fJz1Na6i52zkhqbplBPdyddd+VXaOWLT9OUGfPoP758Fc1acDBX2EIVOYxQ+QsKKLHmZSp+2zGU6GhTwuxY9q5/p8Rb30OTJuCzq8zbM3uDJDvntvaH6PltX+PDMbJzpocKqLz5DJo28VgaN2kKFXCFCde08DH1H+EwxCbG0C8Oxpxwzpbu0TmnO+ZERr68QjLFuHaGdxSuHeCrciGRYqJmCSouKqC/PPSU9SiFrdwhOTiRmEAoaCBxHWHITjFBHmEolRUIBUcPKwGdnpumLrdQMiFX9qZJ0+nYU95CZ1z4Pjr+tPNp/qKldOhRJ9MPf/0Q/fDGh2nS9Lm0/NlHuDV9lfr7uv3pOmRboEes34zNvCEbBibDwuRZ3JuMpOVSNsTZD3POeva7NHOgIXaC4XRQIvAIy0VGIvIPU/gvkybIhpHzj022oWYdcdY4+SAUVTGSZiAxUKpMgMnIFAzvKBxWYMptIWSnmJBMQY6rJQxfVhDJc0QMZ6miVsyzIGvBAGXjyg2vA0xWcFTQ5bHLpNPTZEPboiskn0uhC4b3epnHcZm74FD63P9cS2f9y7/R+InTgndCVUI6rqEgyQy4ZYZjVl53HTXdey+1LVlCdb/8JXVMm0Yt551Hqa9zz+Dtb6dBjgynkPMQISjC5DVT5Npi2Il3qE9oeCfNrziGDkieRpNTi+ioskvopAZuqWkRFXeOoZOq3k+H1byZqguqqLe3C1cLjo5EopCk+cebrxV0SSMS1wJYR5QfdLpB0EDzIlOBkEzB8JZCBxVrMGL5LcYxY8ApWeoo5KsU1zjIKKwJcRaTschgxIICSuDKNS8yixE+D7j2ukzObunkDdmw4+h4GC+V8ngU74MGK2SJOBqfmVB8JcYzyuc/8QmquvhiKpgyhTrnzaMpF11Ea++4g9InnkjbGhqorbebu5WDoXQD2vs/vAh+z5ZraXrNAdQ5uIcefuGvVJgqoc0ta+n5VU/Sll3r6MHNN1N9+XiaPnYcdXFXHOM+LMIb2h9FnKSBZm1yEYlvAaxNo4XE5x83DZOuCmgbkVkwMktpBUPw7QdgRFZEK6jAZ4Qju/G1XaZbq8hGECksDdmpQEhmIa7QIbESROQMnywf6PjedPlHkw3RKXJhx3HjaUAcJv7D52Pc+uBgt7zznZR4/nlq/o//oOdPOom6b7+dVl54IdFDD9Gq976Xhpub5eUCmdiKE9Dp7C2QRiFWuObxZqowSX/dcD29vPMxqqwtp0d3/Y62dKymhtpGKi+voJLSYvrbqpvotidupb6ebhroD3/yBuhy2eSDfbxALiDSZCNbnHyg05ZkTMBsQvDZAT5bCLPtj0AFQjKDeKfUCL0hBDj26gA5RgwjsVRW0CCIH5CNiK0SROQMnywbTH5WRIcNIVRGy0CzNtmw49kUQkGSkg/eQdQVfAeKOREaFU1ims6EBXOnMM1iaiospkTjBCpIpTgtJMhCK+3RUjoxTOVFE6ikYAwL0tSf7KDShgTVji+n/qIO6irdQYO1e6ioJk3tiR00UL6bqhdupfJq3FnlsgTFMOTClyfIBliXDJiJi5cvEF2TzVjBEIzMUuqgYg1MGRWvEbJVTEhmAKf0O6aBiigtpygsrdKFEBQoqjESS2UFQ9A7ZkPbGrFigvws+Sig45t8VWJGrsiGyPjHJhui95ANE5dboOTtN1PB97+gNAFsezuMk9E+fiL1TZpOpdxtxuML6PcFcT+ZKorG07iKo7lrPSRC3AQT4sImUwkeYyelVU0WJLj7zmPtsg7aUnoVbdj2IPV04uaXv2sLsgHWRzYiaSi5BnhNo4KKHJeOyKB3DKxgBiwwtg5C9ooJyQzgPTjWilWI2DKj+XC31rF0WGGCQgYZ2TC2OsBkZA6CNBAIeI2ISAnENk/4okhyOj2LHDYCHccm11CL5NiUcOu3cxsVvP0kKvjYBUTO2h1xGEomae2bzqXysU1UVVWjWk+V3z4AVhKbVf8vVFM8l4bTuZSJ3THZT+vpKnpgy3voxU3XUnvnDqJhrEHNzpsooJSHIDeUZJmHQjaKQmnAJpliedC5yxf6TrcNOT8gHbDgEZlj78oBY68DTEZmIXBIkDAGEVtm3LwSX77h8fRZx+AlhPDJktvo8pOBwwZgIW7IuwhJLMabBsP3rBQQcVExDf/k60TfzvE556FH0ZZ/v5zmjJtIlcU8zpIxn6+UfsiXGzhS8uA9dAj9GOindHcnJV56jpJ3/4ESD91FNJj74rQArpIvnn4B7Tr3HTRzxjx56cE3OdXeAqtMd/Xsoie2/Dd1DWBR2uzPDl3AweUxD6eTTBRx/PzLmErgmal7eXfBObBdYbKCugd2ycK9I50L/ZyzYNNSOvrEs2jSdOs5pxM1W0riSB6ExBbjM5e98ygiIo8Z3hD680NPUeIr7Jxn4yUEdk5f5RWZo/BWchaO6KSAEnjTYIjcVSrnTOfgnAB2FhSeeOW1C5T1hbMvoRZ2zhlTZ9HY8ZP2eh3O7EhQX183Pb/te7Sj52Fxgv0CnEe35o0C+lo5ErRzFmrnnBF+QwiISyZfhwR8UfbGKQHIsFbKrfolBDz/AuKMXQXYiC0L0Hy7Gi0xUhUIySyInH9yORlxQJ0YjWO614T9DRz87uo6uu8TX6XOcy6hebMX0LiJk6kQn4Ltxf6PjDSVlJTSYZM+Q4vrv8Qd1CqW5Nb1fl0Ax87ySalTikJgQVxdC9lbjA4anUHQfXUVXtuomUDLtD9mdgECFUkbaYhMKyylwwqCncX1w9VY9jrAZAUjCNIKyGvwOgV2ZYid4+kLL6VHv3oVjTvyTbRg4SE0ZtwE80qg7LLa9/1BAG78TBx7GJ009WpaUP5pKkqP+adyUuym2tUMrGMQ0TEgM3KLCcktSE3nxPQx1YjYK4EvX6WyAgHEOfFjZMrAsRNomRTEUjpsABZknDSs1RKRWowVjMXfu3XbV8A+4Ti3TJtND37si/Tgd2+gsgvfR4cechTNmHMAVVZWm5sfuVA+8MXXhLdQikuLaOakY+nEGT+lw6uvpPHpt1DBYK046utrOfqETE42iPG+XVF4H8UpQEpkAzJNNmMFHQT1OqeWEibKLCRnGJmlxEa3mDLmPOfYYMypEXIAxcQ5hZE7Bl57FgbyqDYkcdT4ZGyIx5zD//M5vQ95Idc40VLlD+s4S3pdNfW07cAltOXw42mYx5O1zI8dO55q6hqoqCR4y0gj5/xHU9AcDwLM8Ipff18fde7ZQy27N9Pu7pXUQauoL7WVhlOdNJzs4RqkBw7ZC4OKGcmco+S2C8E3Luk0Xp9UoizA/bMdLw/S0OqFdOq5l/BFb6Hc8XVziyTlCPxZBc2MTxmXnj8dS24Z2LYYc/7pwaco8dVfP54+G84pX6WEETmAWQ6qkTsGcfaZtKIWEUlhMQ3ihhA7Z67AArgbD1pCuxYtJUKrJO/HKiUjkocSFG/dRL2tO6mnt1venS2vqIz9+kQjzRVgqLCQBssrqL92DPWNaSSqGUPFZRVUWV5OVZw/lhwoKyunFNuNNMXjaw1w1iFujQbYYTFBdn9vrzjv4EA/DWVZ4RrxejrbqaN9Dw2wbYCEHNea2noq5eMRWj/Tqc24a941uJ02Ja+n/kQLq7PfGU6kEtSyvpv2PDGNTjvrXTR/0RIqKMCNNTi5A0cQ0QviHRKISzPG3JuWzxZfpdwK5/wKO+e5Vsvpe6QRV5E9pgKR55KOBiuyPehAyzn449ycEzvbU1BIf7rwPTT+6DfRvLkHUTU7DB6q+w6EmysqBLpFWDId3oxncnDq+NIFkNPIhnIRwPM53sqdwmyX/JESHQG5RM+Se27IkkC+aWt7lFvCI6YdLJ77wLrP0a5cPhnjPnrr5i7a+UgTvemUd9LBS44OPk7QR8rKLz7rPB0SYGFcekbuGPjsdVVBy/lHds7IJRwGbn0CGxIpgdgq1obItMJSekQBWBAMqnFgIlqPJB6w7UF3saqGmpomU8O4CVTGrRcmwCpiwkRehezsmoocwgvt5eWV3NjWUiWnUVZRQaXcIpb5iFtGTWgF8IE2KgNmupO3e2R/gjJ5iX9s8hvFkxvfR7542SiSht9MyIeIHf9o0kITVrBUhjLw1YjsQEuexpIVzjd3VtBBUO+COihsCN54SiD7FkgMlCq0zxoOK5A0XCED9wMixoAvgrYNiZUgJFMwtiaQgUcUgIXaUWMscgJureDrezcFSVXyCCguC63KYhIxkjSj4pzhi/v3plzhi2uOp00OcjAJwIqRzlFWqDg6uj8JccnYPLxiJfTqGCJzlJq1RAKzfw60bdBywkgJXIyUgIGyi8gZWmbSsgyMTrgwAvvg4Pn0WaHi2OSD6PjHJp+xFseRgUfpps//WekfAV85QsQ/NnmNFHwqTV6wwk2f/0cNxPXH186oSUQhaFFIzIxdrpCOoWVueg5roNNyYeyVLtOtVRpj4MAk6Ci1yIgVI/aKdSFyZWMbaNYRB4gIskPSsBNjclghH0THPy5lA9TZKASfgUW+vPc3+coRIgs+tU2xYKUvb/73AvI4Xa5Q7sj5jOyMIRUz2coHmZAJMFlBxWbAAp2eC2NvAgHEOUMyxWiZkSuIDHqPMiJSAi0P6RREDhuPgRY54rwQSsNmFHlEsdDl9FHWiAxtMhraH/DlkytlBRv4jo+QMvEBOpcygfxgO6TEd9LQIkcsgmxlhUxTJhDAYQOwIC498JoygVAwfENIK0RpWVnBEETOPyAb2t6ILYEuKMiFyJVNrFHOiCZgJ2u0HqFHJJQNYsM/I9GICXmgo+1Lyhscybc/EVLmcYA+Ql5hJri3sJIMp6cE2cquTKJltIKKNcglPYFitMzIFWSGQsnYgTHWASYrGIFJx1FqUUisBHoHQjoFLY8rXy4I4gZXUPwFKYahpSHyCr2iEOUCseWfvaVI5lnIFz9v4qRyAexiySv0ioT2Fmh5QumohO19ArnQ8lB5FTyiACzQ6brQ9qKyGCNzoNMxLacIVNgGZEZuMSG5BZHzz4iF1FACr84C5Hv1WBB5CAWOGuesGlobsnKFmhR8Kk37Gr484mhfwpe+TQKfAqQQI3aQOU/4GzVUJrp+x6WkdaJ3DEM6B7que3WKBBYTklsQuaUIdWuh1Zm5kIhBMMMwWcEITME9Sh3HqCyBxLFEo0VsGkoYlI1PvSZjDQrD1kTIKwyT5OVX5Uz7Ar508yGv0CGPKERRBMde/sz5EHFchBGh48cloeVCIYbJCio2BNhrcqHjiCrEhIIhmLQcZfSGkIIpgOI1tK0mm7GCEZj0PAZaFBJbQomTL5w4VnKGImBhppxWRVF/MbEEWpuVvMLcKSiXIr+Jn/hHk98gN8o1Xz8CrfnjxDJk1CF4RHnBjavTC+UHUvCIArAAcTS5gEiTzVhBIRsi4x83Pds2aDkVpxVaKWDGFEyJbEBm5JphsoIRiBw2HgMR4VW7wiJDhFdbZVaC3IA08L4rFRRSoojTUETOuhk6e5ciUIqgzG7FYlJ/xjALbKu9Iv7JmXzxR0HZEViZP844TKzNkpitijEZFSQt/vHlbYsscQAW6HgRHQMyTWEmFAxB5PxjyqKgWSNSgcwbQiFthA3AgrgCg9cksARWUMiGyPgnIP5hB+q76jvUNSVFXZOTQt3jkjR0xWcicX3AK9g1nR301p98nSaffjD1zyiivskJaj12Fm185B5q72yjYUyzIRlbZMFVaYqFMrD3w0vWn4kk9FpEpnyhP99+CbFlJooXttqlEJTQpJkvVBxTHgXNOmIDnZ+QkmmAtynMRFgDkfGPWxYgIlICLeemJAhqgUkEZAUVmwELctkRgSNwWAtpSgwPU+H7PkY9j6yhXaecLS+iy9v4vjfyswCrdBUwdRWX0K9POYduPu+d1DyM9IeCW9SwsYl/NIUUFlyVj7LCMrTz81f2HCiXP1+8nChTPk4mQ1ngmroUgqO084NIXr/E962j+YJHqkoQX9IRLopQnh4DiDQJHIHDGoiMfyRNR6lFRqwYsVesDiW+/psn0m893v6eM+MEJuT4RaybsCJWx4joRkh3YGiItq98iegzH6TaZU8r6cjArg1wN/hOTPR1yOF00MLFtHDRUhrT0Ki+78teTh9GKnuuGGW01wSCijMKOBGzp5OgoeF+em7rNbSlDcvnJ6l3cA/3dnKYMI0THuwfpsHuJJVXVFBxqpbmVl5IU8YdQiVlZZHPBn2IqPMou+hiDOLSDcsDDl+l3HK/+ioFooxRhjOhjEigWUsUgAX6ihHRMSCzKcyEWVAhO9ik+QfSmN/fTzuvvY06miZpUy90vAcXHEw/f/dHqeKCd9OFF76Hjn3TmTR2XFOwFqQyMuUEWXHjYNsI8Y9LESMPfGavF/LCMfIdF/4PURwCPfd4koV0cOP7aFHpf1KitYkGh/pYMfJlDW1kQWGCdq7toMd+0Uqv/C5Jm17ZTt3d7aYsPuhyGbUlsIJCLkTOP5K2Y6BFIbEShOUZzpYnvn7jE+nz7JZTHYPwochwIblzvBw2A6WI1TO8OkfY0d9H2/90I9Vc/gkq7eoMqfGl37NTZ9LDR7+Jps1dSIsOOYImTZlJxSX+JfSylcXAMcopTo4YMa19mdlIyNQSL0ZQ54VIWlkShwofaW/ftJmWb7yNWkruIyrpYz8N3xzEhNi9nf20+t4ual9dQdNmzKPDjjqeFhx0GNXWNwTf1Sp4s3OEWYqU0cUYRcSWIKzLcCakAmg5f88tZ+Ibyjl7rWlKDFQFCdeTgEM6fYND1DGIJeQwlURGPlK9En0Wo3gV58Pjxj09XbT76h/QlF98m6r45L3cMI5uP/YUqpm9kA46eClNnTmXSkvL2TxTrnyQNcYIyeWfmwecSCH/VBZj1oTMSdxfkHVZcGtwLwvvLWmOxc9qxuUb5iHO7l0ttGL1Q7Qx/ScaKt/J4iTt3tJLr97dR6muRlqwaDE75Yk0Y/YCWVsVhy7U4MZkMlIRs52CiMoSIIjsMSNEgIzShCIJ8PXHdc7YOYQ0lFDrCjmBB599iarOO5om97b93aeBwu62Mq1l2sk0kQnrjlQwefb3dQUc4/vO/lea8G8fpBlNTTLFyf5yUozBb3/sIXq5+UYqKeGc9byMr1mkabBvgDqad9LOdVupY1cf1TTV0NgZ46m8roaSBdyqeivw3xlYj6Y/QU0lJ9E5hx8nC0RhAWI5up5DbItCLef5J3DL6ZlDCPDuJwsD53yZKi86jiZ1tvzD5mhD+UDYudd6tcoHfz3jvVR5wQV04Jx5VN/QKK3EPoFzkLBI0R1P3EubB79PZWWD3NN4/RxF9KIEaPlfa8Vm5xwYKKTedSfSEVMOotkLFlBNTZ2UVSOuyCVFBXTzfe7K1h5riCLiuFT/AUBRsBOvoSLtO9gHX4f3lv6JkFmISQlek0jzBS8zAVq2U+H6YORyrA3cHQZrkzf1N7BP4R7z/UVvYP8j7ljH+Rtg3hDy6LJHZPLFeQP7CG8c3H9OWD7l8yuINAUtp/I0W+EilKDP4A3sc9jHfL+Syu8N7AeoGyLZjjVkmuRH9WdlYyJYVlYwApHDxqd8A2/gDRjE+Yn4kKIwYzbaRyP6kMAKjgq4eKTKy6n21FOp8Z3vpLozzqDC+nqR1xx/PI29+GJqfMc7qPakkyhZVhZcbAoKqO7002nsJZfQ2Le9jcrmzRN54Zgx1HDBBTT27W+nsRddRCXTponcRtXSpSbNOs6zoLo6YrO3qD7mGBrz1rdSqrJS0i6ZOpVqTztNyh0Hmaozz69r9jvpwBv4u8Acbh1Qx95hBTLmdBExtJiQPAfgU62D77+fFj/9NPWuW0fbr72W2h96iAoaGsRp5lx9tTjl9htvpKHOTjpiyxaa+8tfUvGkSTT/lluodPp02vXnP9MBd9xBB9x6qzjF/Jtuop5XXqH2J56gpWvX0rSvftUs+QfnmM3xG847j7b95jfUu3kzLVmxgg666y5xooK6Ohr//vfT5M99jsa85S3iLOJcnM/ET3yCJn3601S2cKGkB4eb+B//QZM/+1kqmzvXOHiypIRmX3UVzeF8Fj/5JBWwg9a+6U005xe/EGdNFBfLBQV5NL7rXZTiC071kUfS0vXracnLL0v+uAjlDH3Q9we9gf0Oc6id4+6wEeClfdP0+owg02Qzwo8AVPDKQw+lqqOOonVcwYe7u+mgu++mw159lWb94AeSBmbmTg8PU3pggHazszWzk9afeWbQ2vX1UcP559OBt90m/NYrr5R0gbnXX09L2dl3/PrXtP6LX8x0AYB0WtKkwUHqfOkl2vy970k5mtgpjmxupr5Nm2jt175GjdwqL3rkEZrwwQ/S0jVrqObYY6n6iCNoyYsv0pg3v5nm/upX0gJ3Md/Lcex9hoNu+eEPaTs75EEPPEApLt9wT49cTI7atYuKxo+nVzkP8Idv305dfDHpWr6cOp57jjb+/OdyLLLBzgvh/U1vYD9DHeRsx1zk/KMpVKehzdtRswCJtz32GG3kSjqfnQ6t0laumIPt7dKtxQfUicJCqcAN555LB7DN+Pe+l1Z/6EM00NIiLVIzt5JPHXccPVxbS7vuvFO6x8Ar3K19bOJEGnvhhTT9G98wLSeA1rBk8mQaw93nuf/7vzSN88fFoZWdfJhb53Hvex9NuvRSquEWu+3BB6nz2Wfp/7V3LcBVFWf4C3nwFsJDeYoEAgEEGUAeiihS6cBQkRme7RRaxQ60jkydkY7K2BlGxlGB6YhYFBGqrQhVBgeqw7NAiTzCSx7hEQIkUF5BY4AQ8rrp///n7MnevZt7b3LvJdjJF75zz/n/f//ds2f/s7vn7OX6SkokAC9ST3561iwUnTyJgp07cWHhQnSl4O5BNwHuOb3ek3pH7iXPkD6Pyt1l/nzptUvy8nCLAvE+6jk7UK/JN5ebGRkoLyyU827avz/aUZnVedQ2QlzCsMDvGnl9q76KiY8VNbFk6Mm1cZs0RpXGOp5zoOwiWTEVn1DP9UH7iaG/qRIp2L2iCZHTRspgGMS9tWpPxcQRlb8yphqfCXOJKv9u/bb9mWg0IbwVQnrwMFRZ9AavoO4YnMYss7JXNiqtzUaHbq/rlH+zfGyv29rKwWCZslM2ejqGKVfHwbBpzLNInuSsEOKvuvF8NRbgFULrd21Fbmn1Vghx476edxu7Vmbh6pnrzmIA4qDxXdDy/iZY+8Y+sqEgSIhDQlI8Box9AGnD2iE74yo2v38USY0SqTIq0LF3Swz7TXcc/FcuDq4/hwZNEuErr0DKgNYYPDlVvmWi2h4H0uGN55H+6Sl0G9oWTz7fQ2zVQgS2431eOcTkMopMKpw2JCstLseqV/agU99WSBnYGhvePYLRLz2ENt1opEaNgG8MvB6b/TLYnykLC+4KoeKzw/HIA32Q9mBvNGveQtYxV3XxlZh/ZWz1FtsPGWnUIT4VXVl1wBnpVD7409Qp6HYKyl6Bj6uy0alg6lRaXcZk6La2PJRM2ZnHZlrTLhj0NOpTsSbQ05usLjhIzmTk4eMZO9DjiXaYumgoJr4xEJPmDULqkPtQXFiKgitFGDKlK55b8jjGvtIPm5dkYvvyEygpKkNhfgnGvtoP4/48AIc3nMfx7RdJdlsCYfzcgRg0oQsOrDuHK1kFNAriGqN6o8/LdLz789MY9ts0nNp5CZnbLqJ+40TsItnyP/wHq1/bi/d/uRlfzTuAslIf1r99CH9/KR2fvbwL703ZhB1/O+EEMpFPnHvfkltlcj78NbOVf9qN5b/fgRXk61Q6TUXyi/E5yZY+vw2rXt0jx8F69VDg2DErXIlsXiUrFXSmlUXkgAQ1DdJog+9l3OtV454WgEjTxxK2+ley6jCaYH+lt3msVIGkhgkovlGKi6d+xEcztksAcmMXUG/DPQ4vC5b2ReCew1fuw8ZFR5D+jyyMfa0f+o7uBF9pBcrLfMg9dE2CreeTHdC+VzJ8JOO0rNv6YaYMSfPO3kCj5knY/vEJ/HipkDNCGfWIE+cNxK8WPoILmT8ge/cVSdO0ZQM8+9dhGPNyX+mdr2QXSG/O4N7VV0Y9XFE5tiw5hqKCYtybcg9adWqK73NvIrF+PDr0aoEK6jH5JsAFibSdcM46PbgCiSsmHbq16MDVV+7IgQOLqNbBQcXzweHUAHqvW0eNwDkdFbCKqkJ1mZLzU9OhNL/t/sEH4IE9yxnKR6QXIxLwRfKr+CjSawRMElUH3Ct1f6wtprw1GOmfZeHTP6Zj0+KjaNQ0Ee16JFMAxcmwdeuHx7Fk2lasmbsfj9HQ9XHq8ThYuaEPn94Do2b1wf19WspwMbFBvAxpUwbeK0GW+901fEtD5vjEeAqmejhIPSn3ur/+y6N4amYvTH13KFp2bILtK07SOcThNt0geLjKPV3P4e3RfWgbKevl09exjHr4DYuO0vA5DW1SnR9S5huIDLkpAJMaxmME+WzUvD4Fdj7ycm4gqXECCq4W4eyBq/KjvE491aw1cP0q+kFT2PRxb9Occ9LPqv5WCsMrklY2nnP+e18mGoY554w2OHBajRqFtE8+wfEpU9Dziy+QM3cuzi1ciO4UsO1feEEe6PDrEH4SfGDwYKStWIHkkSNxY9cueV1y6/hxHH36afQ/dAjXvvxSnhzzw6I9KSloNWaM+M7o3RuFmZkBFRdrbOY55+QJ6CvfSmnj3Xgc1KSR2M+A55zrvt2CnGrOORWk0bpDPYo76Y0YPN9T0OXK3sfHjkggw03SqXmdmi966VhPn5LOBcsSKMh4CJy9Lw+/mN0XSQ0SpGdmZ9s+Oi43gxEzHiQ/vkrflI73WMf7qiyqDAzOl/OXYSz94/ko24cNbc75qDvnbN6iBfl3MnCzsYK/lbJqM8852YrzZzq7AVBy8auzlsBVVJ9ONHXxYnky2/nNN1FRViZPZZt27Qof/zz6hQs4PGIEjo0bh4apqWjSp488kb158CAyhg/HialTZbECv+bhtPzU+PTs2bidnY3e69eLr6wXX8TNWghMBZWvXuUOa/Jn8+MwEnB75UbPVIHEUDJTruzN+wvbiNxFQDrWa8cMlvEDnj4/74hxc/rLkJeHspwH6554rgf10D1RXlru75t04pv+6WWRPOhY8nZlbOscu4Lqwq1kPb6YJjydZsT3hUq4wrAClWkzuAPgamo7cyZuHDiAdArSjIcfRnqrVshbvRrtKaDq8S9L03C119q1slDg5PTp+H7bNgnA+m3bot/XX6PT66/j6DPPIP+bb3CLAvB2To74zZw8GY25V83KkveqfuP+2oBfhceQP2GoYDTBAVXjoIoSglWvV/3eDtEF70rb03We3j2QQGW6orsBXGh+d5o5frwc84I4LtuJadOkt7ueno5LS5cic9Ik7O/XD5eXLRN9/saN+C/1tkdGj8bBIUPwAwUmD3d4aHthwQLx27BzZ1xduVLeo9b2hWWoeo816xBb+NU3bcyA1A9dkb1jMI0ErkAP1rsRXK68NWtwds4cWbGjwCd6kQLz/DvvOAILOG3+li2yCKLkypW79hzr8NOCXyBqjcoi8oPTc1Jqz4GBKh0oQe13Lv+3UDdB+Ywh63DnwNWtGAD3eqiHRlrP6T44IIV30RwbD0pkiOtQhzqEgDVuSKBiTeLOsJIHQv4ihiORP04UaOBa1CGW0OtY7ceKdbgDoIq2ByPTgS7xXqUwtV0DjiMnUJkishnWIZrQ6znWrEPMIP8vcBXByPCTagfOnJM3DE2h7Qr94WZE8834kmL5hb46Rpf8g0vmNYgVGXFxFXWMAU1Y69/vwPtA3Px/7qmY8tRA71spCgFuLQ9+iktLkZt3Dbk5Z3Gr8CZJKo1kz5LGREiTMHzYUGWyMP3VMNsaw8wviYKzdXJzdErphmbJyXT3tT5Yjxh8Rz96OgffncjE9YJ8lJWWuJq7EKrVujAOawXByuAjbbOkRDzU9X50S+uJe5olyyokE6aEv5WyctNexC1wgzOs5XsKmkC96OW/qqFpg5kRQqj983Y/qwtruho4q2n+4SPOCcoYt0K+fhyUpXSzjda73RoV2ZIoklP3SxvCUch8XAPnI7i1ruWbX3xCAhKTkmRNr0IwD7x8rzI4R2o9J12bUJfHqjeEoS+xYyHb0MaCkGaGQZhuq4Q1faRONUTRVcwQvBlWExZnkfoPSB/CYdj5kWGlbfBUAVqLeXAPrt41kp5z4179VYoLMuAHPh5dsQ6WmTQFxqHQH45U/igj9aCJ6aoCoKt0ejAUyp/QUIcDM42QNjbajTVaYDO722iFzVCjrX6EFvNwEJCONooBShc2FdMKUlT6dNtiFal0qac1BMah0ITIaaNoM5Lg5I3SB9iQQHcSoHfBcp0BAqJFZMCRen+UYUDQWqBUNnowFMqnx0ATYbiwpfUjbULRnvDO0lauANqTegwXtrRC2ugMMHBhUylaQYpKv1r7qiKlLvW0FqEpskF0tFE0DZWIqXpMv1cpChZRJUioZ2K1IbDcpE1oEVngaOSPMq0kSYMn9FQ2+sFmQFR5eLSbCSOFzeedZqSw+fRIG512I6IGm1rRCldZmY/WXryUTH/oGs/CIrSIrBAdbRRthkrsp9KEcb9b8FVFrxT+9WD1NWMXlglRNOdIVfqKUia1Np8LM+NaK1814ddwgiFsw+gjallX4Siap2b1ZQgT4uvh2JmL+B/9YXMHiTrHlwAAAABJRU5ErkJggg==">
            <a:extLst>
              <a:ext uri="{FF2B5EF4-FFF2-40B4-BE49-F238E27FC236}">
                <a16:creationId xmlns:a16="http://schemas.microsoft.com/office/drawing/2014/main" id="{D743F7B3-7DCB-4542-8F12-8855F35E34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82F44-6275-4A42-B53D-6CE76E1A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Background and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3EBEA-62E9-7642-B371-11FCA14AD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Applies when controller (determines purpose and means), processor or subject in EU country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Personal data is any information relating to an identified or identifiable natural person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41B90B-C698-1C45-AFDD-C68172862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83" y="378084"/>
            <a:ext cx="4510180" cy="610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850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FD22F-38BE-400F-A053-56A58602C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 Light"/>
              </a:rPr>
              <a:t>GDPR Key attention areas (1)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93481-C60F-499D-94EF-94025F189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dirty="0"/>
              <a:t>Data Privacy Register: organizations must maintain records of data processing activities</a:t>
            </a:r>
            <a:endParaRPr lang="en-US" dirty="0"/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/>
              <a:t>stating: purposes, categories of data, categories of recipients, security measures, legal basis, etc.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/>
              <a:t>regulators can ask for access to validate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dirty="0"/>
              <a:t>Data Subject Rights: right to access, to rectify, and to erase, and right for data portability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dirty="0"/>
              <a:t>Privacy-by-Design: all developments have to demonstrate that privacy is taken into account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000" dirty="0"/>
              <a:t>data minimization, retention actioned, etc.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7178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FD22F-38BE-400F-A053-56A58602C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 Light"/>
              </a:rPr>
              <a:t>GDPR Key attention areas (2)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93481-C60F-499D-94EF-94025F189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dirty="0"/>
              <a:t>Consent: an affirmative action, freely given, specific, informed and unambiguous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dirty="0"/>
              <a:t>Privacy policy: there is a list of what must be provided in a privacy notice / statement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dirty="0"/>
              <a:t>Breaches: report high-risk breaches within 72 hours; notify data subjects if high risk to them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dirty="0"/>
              <a:t>Security: pseudonymization, encryption, access restriction, availability, integrity, restore, etc.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u="sng" dirty="0"/>
              <a:t>Text</a:t>
            </a:r>
            <a:r>
              <a:rPr lang="en-US" altLang="en-US" dirty="0"/>
              <a:t>: www.privacy-regulation.eu/en/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u="sng" dirty="0"/>
              <a:t>Guide</a:t>
            </a:r>
            <a:r>
              <a:rPr lang="en-US" altLang="en-US" dirty="0"/>
              <a:t>: ico.org.uk/for-</a:t>
            </a:r>
            <a:r>
              <a:rPr lang="en-US" altLang="en-US" dirty="0" err="1"/>
              <a:t>organisations</a:t>
            </a:r>
            <a:r>
              <a:rPr lang="en-US" alt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39474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FD22F-38BE-400F-A053-56A58602C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1" y="452718"/>
            <a:ext cx="9740279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 Light"/>
              </a:rPr>
              <a:t>GDPR framework is an opportunity!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93481-C60F-499D-94EF-94025F189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u="sng" dirty="0"/>
              <a:t>Governance</a:t>
            </a:r>
            <a:r>
              <a:rPr lang="en-US" altLang="en-US" dirty="0"/>
              <a:t>: GDPR compliance provides a standard framework to introduce strong data governance across your organization.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u="sng" dirty="0"/>
              <a:t>Minimize Risk</a:t>
            </a:r>
            <a:r>
              <a:rPr lang="en-US" altLang="en-US" dirty="0"/>
              <a:t>: GDPR compliance will ensure that the risk of high-impact breaches and other data problems is significantly reduced.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u="sng" dirty="0"/>
              <a:t>Trust</a:t>
            </a:r>
            <a:r>
              <a:rPr lang="en-US" altLang="en-US" dirty="0"/>
              <a:t>: GDPR compliance will demonstrate to your users that they can trust your organization to safeguard and to use their personal data properly and responsibly.</a:t>
            </a:r>
          </a:p>
        </p:txBody>
      </p:sp>
    </p:spTree>
    <p:extLst>
      <p:ext uri="{BB962C8B-B14F-4D97-AF65-F5344CB8AC3E}">
        <p14:creationId xmlns:p14="http://schemas.microsoft.com/office/powerpoint/2010/main" val="752843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36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9" name="Freeform: Shape 40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80080E-9312-9E4E-95BE-E70E56D6B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16" y="2784690"/>
            <a:ext cx="5451627" cy="3189200"/>
          </a:xfrm>
          <a:prstGeom prst="rect">
            <a:avLst/>
          </a:prstGeom>
          <a:effectLst/>
        </p:spPr>
      </p:pic>
      <p:sp>
        <p:nvSpPr>
          <p:cNvPr id="50" name="Rectangle 42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FD22F-38BE-400F-A053-56A58602C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  <a:cs typeface="Calibri Light"/>
              </a:rPr>
              <a:t>So, what about the IR?</a:t>
            </a:r>
            <a:endParaRPr lang="en-US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93481-C60F-499D-94EF-94025F189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400" dirty="0"/>
              <a:t>Global impact, local offerings.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400" dirty="0"/>
              <a:t>Any vendor or 3rd party you engage with should be assessed for compliance.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en-US" sz="2400" dirty="0"/>
              <a:t>Know: who is the processor and who is the controller? (bepress is both!)</a:t>
            </a:r>
          </a:p>
        </p:txBody>
      </p:sp>
    </p:spTree>
    <p:extLst>
      <p:ext uri="{BB962C8B-B14F-4D97-AF65-F5344CB8AC3E}">
        <p14:creationId xmlns:p14="http://schemas.microsoft.com/office/powerpoint/2010/main" val="4173201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FD22F-38BE-400F-A053-56A58602C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1" y="452718"/>
            <a:ext cx="9740279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 Light"/>
              </a:rPr>
              <a:t>How GDPR can help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93481-C60F-499D-94EF-94025F189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/>
              <a:t>Ease conversations with stakeholders and end users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/>
              <a:t>Open the door to knowledge-sharing opportunities: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dirty="0"/>
              <a:t>Re-engage constituents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/>
              <a:t>Provide a framework to assess vendors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/>
              <a:t>Privacy-by-Design allows products and customers to manage expectations and assess value of feature versus implications for privacy</a:t>
            </a:r>
          </a:p>
        </p:txBody>
      </p:sp>
    </p:spTree>
    <p:extLst>
      <p:ext uri="{BB962C8B-B14F-4D97-AF65-F5344CB8AC3E}">
        <p14:creationId xmlns:p14="http://schemas.microsoft.com/office/powerpoint/2010/main" val="1535663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301</TotalTime>
  <Words>746</Words>
  <Application>Microsoft Macintosh PowerPoint</Application>
  <PresentationFormat>Widescreen</PresentationFormat>
  <Paragraphs>112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Wingdings 3</vt:lpstr>
      <vt:lpstr>Ion</vt:lpstr>
      <vt:lpstr>Data Privacy by Design</vt:lpstr>
      <vt:lpstr>"Updates to our Privacy Policy"</vt:lpstr>
      <vt:lpstr>What is GDPR?</vt:lpstr>
      <vt:lpstr>Background and Basics</vt:lpstr>
      <vt:lpstr>GDPR Key attention areas (1)</vt:lpstr>
      <vt:lpstr>GDPR Key attention areas (2)</vt:lpstr>
      <vt:lpstr>GDPR framework is an opportunity!</vt:lpstr>
      <vt:lpstr>So, what about the IR?</vt:lpstr>
      <vt:lpstr>How GDPR can help</vt:lpstr>
      <vt:lpstr>bepress and GDPR</vt:lpstr>
      <vt:lpstr>Privacy and Library Policies</vt:lpstr>
      <vt:lpstr>Where We Are @ DU</vt:lpstr>
      <vt:lpstr>Considerations</vt:lpstr>
      <vt:lpstr>Privacy Policies</vt:lpstr>
      <vt:lpstr>Thank you! Questions?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Privacy by Design</dc:title>
  <dc:creator/>
  <cp:lastModifiedBy>Chatterji, Promita (ELS-BKY)</cp:lastModifiedBy>
  <cp:revision>167</cp:revision>
  <dcterms:created xsi:type="dcterms:W3CDTF">2013-07-15T20:26:40Z</dcterms:created>
  <dcterms:modified xsi:type="dcterms:W3CDTF">2018-05-15T21:24:08Z</dcterms:modified>
</cp:coreProperties>
</file>